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2" r:id="rId2"/>
    <p:sldId id="298" r:id="rId3"/>
    <p:sldId id="257" r:id="rId4"/>
    <p:sldId id="305" r:id="rId5"/>
    <p:sldId id="270" r:id="rId6"/>
    <p:sldId id="271" r:id="rId7"/>
    <p:sldId id="299" r:id="rId8"/>
    <p:sldId id="273" r:id="rId9"/>
    <p:sldId id="304" r:id="rId10"/>
    <p:sldId id="300" r:id="rId11"/>
    <p:sldId id="276" r:id="rId12"/>
    <p:sldId id="301" r:id="rId13"/>
    <p:sldId id="284" r:id="rId14"/>
    <p:sldId id="277" r:id="rId15"/>
    <p:sldId id="282" r:id="rId16"/>
    <p:sldId id="283" r:id="rId17"/>
    <p:sldId id="291" r:id="rId18"/>
    <p:sldId id="292" r:id="rId19"/>
    <p:sldId id="293" r:id="rId20"/>
    <p:sldId id="294" r:id="rId21"/>
    <p:sldId id="295" r:id="rId22"/>
    <p:sldId id="296" r:id="rId23"/>
    <p:sldId id="260" r:id="rId24"/>
    <p:sldId id="285" r:id="rId2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46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A7A0B-5C9B-42D9-AD0E-426B2F51BFA5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D06FF64-A5FD-4953-89B9-A467D64FF1B2}">
      <dgm:prSet/>
      <dgm:spPr/>
      <dgm:t>
        <a:bodyPr/>
        <a:lstStyle/>
        <a:p>
          <a:pPr rtl="0"/>
          <a:r>
            <a:rPr lang="es-ES" dirty="0" smtClean="0"/>
            <a:t>La gramática nos enseña a escribir de manera correcta y comprensible.</a:t>
          </a:r>
          <a:endParaRPr lang="es-MX" dirty="0"/>
        </a:p>
      </dgm:t>
    </dgm:pt>
    <dgm:pt modelId="{B772E176-DC75-4FEB-A9C7-0563EBE95C83}" type="parTrans" cxnId="{0A682D57-374B-4778-A443-62EED8E668BC}">
      <dgm:prSet/>
      <dgm:spPr/>
      <dgm:t>
        <a:bodyPr/>
        <a:lstStyle/>
        <a:p>
          <a:endParaRPr lang="es-ES"/>
        </a:p>
      </dgm:t>
    </dgm:pt>
    <dgm:pt modelId="{7305EAE2-3EEE-425F-9876-695BA9DE9A9B}" type="sibTrans" cxnId="{0A682D57-374B-4778-A443-62EED8E668BC}">
      <dgm:prSet/>
      <dgm:spPr/>
      <dgm:t>
        <a:bodyPr/>
        <a:lstStyle/>
        <a:p>
          <a:endParaRPr lang="es-ES"/>
        </a:p>
      </dgm:t>
    </dgm:pt>
    <dgm:pt modelId="{81DABBBC-2EC0-41F1-A4FC-2911A1F2AC2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s-ES" dirty="0" smtClean="0"/>
            <a:t>La ortografía nos ayuda a escribir bien lo que expresamos de manera escrita.</a:t>
          </a:r>
          <a:endParaRPr lang="es-MX" dirty="0"/>
        </a:p>
      </dgm:t>
    </dgm:pt>
    <dgm:pt modelId="{503B37E7-185E-4688-B045-F1CD2466B6FC}" type="parTrans" cxnId="{52613C83-6A03-4235-BE13-7D53BC56DA3B}">
      <dgm:prSet/>
      <dgm:spPr/>
      <dgm:t>
        <a:bodyPr/>
        <a:lstStyle/>
        <a:p>
          <a:endParaRPr lang="es-ES"/>
        </a:p>
      </dgm:t>
    </dgm:pt>
    <dgm:pt modelId="{5CDCC004-B3DC-405E-8039-8F710040FA66}" type="sibTrans" cxnId="{52613C83-6A03-4235-BE13-7D53BC56DA3B}">
      <dgm:prSet/>
      <dgm:spPr/>
      <dgm:t>
        <a:bodyPr/>
        <a:lstStyle/>
        <a:p>
          <a:endParaRPr lang="es-ES"/>
        </a:p>
      </dgm:t>
    </dgm:pt>
    <dgm:pt modelId="{CE3EA5E1-3728-4FED-937F-375F746F14A3}" type="pres">
      <dgm:prSet presAssocID="{4C9A7A0B-5C9B-42D9-AD0E-426B2F51BF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6758F45-0571-4739-9812-EE8BB2158C65}" type="pres">
      <dgm:prSet presAssocID="{0D06FF64-A5FD-4953-89B9-A467D64FF1B2}" presName="hierRoot1" presStyleCnt="0">
        <dgm:presLayoutVars>
          <dgm:hierBranch val="init"/>
        </dgm:presLayoutVars>
      </dgm:prSet>
      <dgm:spPr/>
    </dgm:pt>
    <dgm:pt modelId="{585DB450-C2A9-47E6-A261-4461F8610012}" type="pres">
      <dgm:prSet presAssocID="{0D06FF64-A5FD-4953-89B9-A467D64FF1B2}" presName="rootComposite1" presStyleCnt="0"/>
      <dgm:spPr/>
    </dgm:pt>
    <dgm:pt modelId="{38076EBA-9022-46FE-8E29-94810AFC10F7}" type="pres">
      <dgm:prSet presAssocID="{0D06FF64-A5FD-4953-89B9-A467D64FF1B2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E1823D-98CC-45CC-B96C-4DABE0B60931}" type="pres">
      <dgm:prSet presAssocID="{0D06FF64-A5FD-4953-89B9-A467D64FF1B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F4BE4E-4284-43E4-A063-61AEA341FC8B}" type="pres">
      <dgm:prSet presAssocID="{0D06FF64-A5FD-4953-89B9-A467D64FF1B2}" presName="hierChild2" presStyleCnt="0"/>
      <dgm:spPr/>
    </dgm:pt>
    <dgm:pt modelId="{F1C2AB26-1ED0-483A-9574-D71F5833935B}" type="pres">
      <dgm:prSet presAssocID="{0D06FF64-A5FD-4953-89B9-A467D64FF1B2}" presName="hierChild3" presStyleCnt="0"/>
      <dgm:spPr/>
    </dgm:pt>
    <dgm:pt modelId="{EE92A838-52D8-4404-9527-41947DB662DD}" type="pres">
      <dgm:prSet presAssocID="{81DABBBC-2EC0-41F1-A4FC-2911A1F2AC25}" presName="hierRoot1" presStyleCnt="0">
        <dgm:presLayoutVars>
          <dgm:hierBranch val="init"/>
        </dgm:presLayoutVars>
      </dgm:prSet>
      <dgm:spPr/>
    </dgm:pt>
    <dgm:pt modelId="{3C0FEE6A-4A4F-437B-A484-421B9FA79FD3}" type="pres">
      <dgm:prSet presAssocID="{81DABBBC-2EC0-41F1-A4FC-2911A1F2AC25}" presName="rootComposite1" presStyleCnt="0"/>
      <dgm:spPr/>
    </dgm:pt>
    <dgm:pt modelId="{38F6814F-AF82-4E7F-A695-7ED4F7179BDF}" type="pres">
      <dgm:prSet presAssocID="{81DABBBC-2EC0-41F1-A4FC-2911A1F2AC25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0A94DC-14AD-48F8-88CC-0D437190C293}" type="pres">
      <dgm:prSet presAssocID="{81DABBBC-2EC0-41F1-A4FC-2911A1F2AC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277D99-2DCC-4299-9828-263227D979A3}" type="pres">
      <dgm:prSet presAssocID="{81DABBBC-2EC0-41F1-A4FC-2911A1F2AC25}" presName="hierChild2" presStyleCnt="0"/>
      <dgm:spPr/>
    </dgm:pt>
    <dgm:pt modelId="{382D1C07-0694-4059-A8AF-B8B7BE2D03CE}" type="pres">
      <dgm:prSet presAssocID="{81DABBBC-2EC0-41F1-A4FC-2911A1F2AC25}" presName="hierChild3" presStyleCnt="0"/>
      <dgm:spPr/>
    </dgm:pt>
  </dgm:ptLst>
  <dgm:cxnLst>
    <dgm:cxn modelId="{52613C83-6A03-4235-BE13-7D53BC56DA3B}" srcId="{4C9A7A0B-5C9B-42D9-AD0E-426B2F51BFA5}" destId="{81DABBBC-2EC0-41F1-A4FC-2911A1F2AC25}" srcOrd="1" destOrd="0" parTransId="{503B37E7-185E-4688-B045-F1CD2466B6FC}" sibTransId="{5CDCC004-B3DC-405E-8039-8F710040FA66}"/>
    <dgm:cxn modelId="{CC32FE66-D4E8-4245-8740-5BC0DFC19A60}" type="presOf" srcId="{0D06FF64-A5FD-4953-89B9-A467D64FF1B2}" destId="{38076EBA-9022-46FE-8E29-94810AFC10F7}" srcOrd="0" destOrd="0" presId="urn:microsoft.com/office/officeart/2005/8/layout/orgChart1"/>
    <dgm:cxn modelId="{25B0D5D2-848D-4795-9018-240CAF33BACB}" type="presOf" srcId="{4C9A7A0B-5C9B-42D9-AD0E-426B2F51BFA5}" destId="{CE3EA5E1-3728-4FED-937F-375F746F14A3}" srcOrd="0" destOrd="0" presId="urn:microsoft.com/office/officeart/2005/8/layout/orgChart1"/>
    <dgm:cxn modelId="{DF548D4F-BE8C-4EF1-B1CA-15227500DA44}" type="presOf" srcId="{0D06FF64-A5FD-4953-89B9-A467D64FF1B2}" destId="{89E1823D-98CC-45CC-B96C-4DABE0B60931}" srcOrd="1" destOrd="0" presId="urn:microsoft.com/office/officeart/2005/8/layout/orgChart1"/>
    <dgm:cxn modelId="{DCEE9844-CB87-4F53-B3D8-100A57745E05}" type="presOf" srcId="{81DABBBC-2EC0-41F1-A4FC-2911A1F2AC25}" destId="{38F6814F-AF82-4E7F-A695-7ED4F7179BDF}" srcOrd="0" destOrd="0" presId="urn:microsoft.com/office/officeart/2005/8/layout/orgChart1"/>
    <dgm:cxn modelId="{0A682D57-374B-4778-A443-62EED8E668BC}" srcId="{4C9A7A0B-5C9B-42D9-AD0E-426B2F51BFA5}" destId="{0D06FF64-A5FD-4953-89B9-A467D64FF1B2}" srcOrd="0" destOrd="0" parTransId="{B772E176-DC75-4FEB-A9C7-0563EBE95C83}" sibTransId="{7305EAE2-3EEE-425F-9876-695BA9DE9A9B}"/>
    <dgm:cxn modelId="{75370A7E-CF66-4DF8-A34F-50131B5FD131}" type="presOf" srcId="{81DABBBC-2EC0-41F1-A4FC-2911A1F2AC25}" destId="{D70A94DC-14AD-48F8-88CC-0D437190C293}" srcOrd="1" destOrd="0" presId="urn:microsoft.com/office/officeart/2005/8/layout/orgChart1"/>
    <dgm:cxn modelId="{94871AC2-B141-45E5-B0B3-AC0728A2089D}" type="presParOf" srcId="{CE3EA5E1-3728-4FED-937F-375F746F14A3}" destId="{56758F45-0571-4739-9812-EE8BB2158C65}" srcOrd="0" destOrd="0" presId="urn:microsoft.com/office/officeart/2005/8/layout/orgChart1"/>
    <dgm:cxn modelId="{55614E72-863C-45C2-9A1C-6B2DC5D82900}" type="presParOf" srcId="{56758F45-0571-4739-9812-EE8BB2158C65}" destId="{585DB450-C2A9-47E6-A261-4461F8610012}" srcOrd="0" destOrd="0" presId="urn:microsoft.com/office/officeart/2005/8/layout/orgChart1"/>
    <dgm:cxn modelId="{BD3318C6-16A0-480D-8EAD-C4D98160C095}" type="presParOf" srcId="{585DB450-C2A9-47E6-A261-4461F8610012}" destId="{38076EBA-9022-46FE-8E29-94810AFC10F7}" srcOrd="0" destOrd="0" presId="urn:microsoft.com/office/officeart/2005/8/layout/orgChart1"/>
    <dgm:cxn modelId="{9715F91B-ACEB-4797-87C2-967320AD8E10}" type="presParOf" srcId="{585DB450-C2A9-47E6-A261-4461F8610012}" destId="{89E1823D-98CC-45CC-B96C-4DABE0B60931}" srcOrd="1" destOrd="0" presId="urn:microsoft.com/office/officeart/2005/8/layout/orgChart1"/>
    <dgm:cxn modelId="{F93B023F-F54D-4B5F-8285-83CF47C44BDF}" type="presParOf" srcId="{56758F45-0571-4739-9812-EE8BB2158C65}" destId="{24F4BE4E-4284-43E4-A063-61AEA341FC8B}" srcOrd="1" destOrd="0" presId="urn:microsoft.com/office/officeart/2005/8/layout/orgChart1"/>
    <dgm:cxn modelId="{ED35E530-437E-4709-BA64-59B4669D6319}" type="presParOf" srcId="{56758F45-0571-4739-9812-EE8BB2158C65}" destId="{F1C2AB26-1ED0-483A-9574-D71F5833935B}" srcOrd="2" destOrd="0" presId="urn:microsoft.com/office/officeart/2005/8/layout/orgChart1"/>
    <dgm:cxn modelId="{4D20D581-0D1D-4847-808F-04A9025EF926}" type="presParOf" srcId="{CE3EA5E1-3728-4FED-937F-375F746F14A3}" destId="{EE92A838-52D8-4404-9527-41947DB662DD}" srcOrd="1" destOrd="0" presId="urn:microsoft.com/office/officeart/2005/8/layout/orgChart1"/>
    <dgm:cxn modelId="{B48765FA-3975-4069-BF4F-6D254281F174}" type="presParOf" srcId="{EE92A838-52D8-4404-9527-41947DB662DD}" destId="{3C0FEE6A-4A4F-437B-A484-421B9FA79FD3}" srcOrd="0" destOrd="0" presId="urn:microsoft.com/office/officeart/2005/8/layout/orgChart1"/>
    <dgm:cxn modelId="{12CFC678-A943-4322-A1DE-4A82FC01A564}" type="presParOf" srcId="{3C0FEE6A-4A4F-437B-A484-421B9FA79FD3}" destId="{38F6814F-AF82-4E7F-A695-7ED4F7179BDF}" srcOrd="0" destOrd="0" presId="urn:microsoft.com/office/officeart/2005/8/layout/orgChart1"/>
    <dgm:cxn modelId="{35BD2F10-EDCC-4E8A-AB64-0245F2FDE8A2}" type="presParOf" srcId="{3C0FEE6A-4A4F-437B-A484-421B9FA79FD3}" destId="{D70A94DC-14AD-48F8-88CC-0D437190C293}" srcOrd="1" destOrd="0" presId="urn:microsoft.com/office/officeart/2005/8/layout/orgChart1"/>
    <dgm:cxn modelId="{E2428CDD-5304-4267-9103-0873B2FF0918}" type="presParOf" srcId="{EE92A838-52D8-4404-9527-41947DB662DD}" destId="{85277D99-2DCC-4299-9828-263227D979A3}" srcOrd="1" destOrd="0" presId="urn:microsoft.com/office/officeart/2005/8/layout/orgChart1"/>
    <dgm:cxn modelId="{E254133B-0F18-4E92-9704-5BE17B6A2EC8}" type="presParOf" srcId="{EE92A838-52D8-4404-9527-41947DB662DD}" destId="{382D1C07-0694-4059-A8AF-B8B7BE2D03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A3DE61-8E52-4384-AFA5-026C114F0544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D54D5B56-4386-475C-98CA-35A930BAAF41}">
      <dgm:prSet/>
      <dgm:spPr/>
      <dgm:t>
        <a:bodyPr/>
        <a:lstStyle/>
        <a:p>
          <a:pPr rtl="0"/>
          <a:r>
            <a:rPr lang="es-ES" smtClean="0"/>
            <a:t>Serie escrita con la finalidad de ayudar a los estudiantes a mejorar su ortografía, su producción textual, enriquecer su vocabulario, sembrar el gusto por la lectura… </a:t>
          </a:r>
          <a:endParaRPr lang="es-MX"/>
        </a:p>
      </dgm:t>
    </dgm:pt>
    <dgm:pt modelId="{17813CB6-7908-4DFD-A5A0-94550D050C68}" type="parTrans" cxnId="{AC5A63D9-7E99-45CF-816E-A42A437076EB}">
      <dgm:prSet/>
      <dgm:spPr/>
      <dgm:t>
        <a:bodyPr/>
        <a:lstStyle/>
        <a:p>
          <a:endParaRPr lang="es-ES"/>
        </a:p>
      </dgm:t>
    </dgm:pt>
    <dgm:pt modelId="{B6EA5ADD-76D7-4CBF-92C4-534534D34D8D}" type="sibTrans" cxnId="{AC5A63D9-7E99-45CF-816E-A42A437076EB}">
      <dgm:prSet/>
      <dgm:spPr/>
      <dgm:t>
        <a:bodyPr/>
        <a:lstStyle/>
        <a:p>
          <a:endParaRPr lang="es-ES"/>
        </a:p>
      </dgm:t>
    </dgm:pt>
    <dgm:pt modelId="{011DFE82-0B99-4BED-8B5A-493E0C507A1D}">
      <dgm:prSet/>
      <dgm:spPr/>
      <dgm:t>
        <a:bodyPr/>
        <a:lstStyle/>
        <a:p>
          <a:pPr rtl="0"/>
          <a:r>
            <a:rPr lang="es-ES" smtClean="0"/>
            <a:t>Ejercicios lúdicos.</a:t>
          </a:r>
          <a:endParaRPr lang="es-MX"/>
        </a:p>
      </dgm:t>
    </dgm:pt>
    <dgm:pt modelId="{C967F4C0-5800-4A7F-A5AD-71E67782BEB0}" type="parTrans" cxnId="{14EA49E0-10AB-4E1A-8E11-5AF5D2C55EFC}">
      <dgm:prSet/>
      <dgm:spPr/>
      <dgm:t>
        <a:bodyPr/>
        <a:lstStyle/>
        <a:p>
          <a:endParaRPr lang="es-ES"/>
        </a:p>
      </dgm:t>
    </dgm:pt>
    <dgm:pt modelId="{CEAF3EAB-6FF3-492F-A878-D75D314D1AAB}" type="sibTrans" cxnId="{14EA49E0-10AB-4E1A-8E11-5AF5D2C55EFC}">
      <dgm:prSet/>
      <dgm:spPr/>
      <dgm:t>
        <a:bodyPr/>
        <a:lstStyle/>
        <a:p>
          <a:endParaRPr lang="es-ES"/>
        </a:p>
      </dgm:t>
    </dgm:pt>
    <dgm:pt modelId="{87EE8429-F1CE-426E-B9B9-B055025660D3}">
      <dgm:prSet/>
      <dgm:spPr/>
      <dgm:t>
        <a:bodyPr/>
        <a:lstStyle/>
        <a:p>
          <a:pPr rtl="0"/>
          <a:r>
            <a:rPr lang="es-ES" smtClean="0"/>
            <a:t>Inculca, en los estudiantes, valores universales necesarios para una convivencia armoniosa.</a:t>
          </a:r>
          <a:endParaRPr lang="es-MX"/>
        </a:p>
      </dgm:t>
    </dgm:pt>
    <dgm:pt modelId="{57934CF2-EFCB-41BD-A0CA-07390771C5EB}" type="parTrans" cxnId="{AA7A68F8-9FDB-401E-B9D0-88EB355BC986}">
      <dgm:prSet/>
      <dgm:spPr/>
      <dgm:t>
        <a:bodyPr/>
        <a:lstStyle/>
        <a:p>
          <a:endParaRPr lang="es-ES"/>
        </a:p>
      </dgm:t>
    </dgm:pt>
    <dgm:pt modelId="{D5DFF485-0345-4F05-B977-8DE2B38E4B22}" type="sibTrans" cxnId="{AA7A68F8-9FDB-401E-B9D0-88EB355BC986}">
      <dgm:prSet/>
      <dgm:spPr/>
      <dgm:t>
        <a:bodyPr/>
        <a:lstStyle/>
        <a:p>
          <a:endParaRPr lang="es-ES"/>
        </a:p>
      </dgm:t>
    </dgm:pt>
    <dgm:pt modelId="{4A17372F-8E4E-4DBC-9E12-D180CF8A9447}">
      <dgm:prSet/>
      <dgm:spPr/>
      <dgm:t>
        <a:bodyPr/>
        <a:lstStyle/>
        <a:p>
          <a:pPr rtl="0"/>
          <a:r>
            <a:rPr lang="es-ES" dirty="0" smtClean="0"/>
            <a:t>A diferencia de otras que están en el mercado, </a:t>
          </a:r>
          <a:r>
            <a:rPr lang="es-ES" b="1" dirty="0" smtClean="0"/>
            <a:t>Ortografía con Valores </a:t>
          </a:r>
          <a:r>
            <a:rPr lang="es-ES" dirty="0" smtClean="0"/>
            <a:t>no maneja trimestres ni evaluaciones. </a:t>
          </a:r>
          <a:endParaRPr lang="es-MX" dirty="0"/>
        </a:p>
      </dgm:t>
    </dgm:pt>
    <dgm:pt modelId="{6188A610-1A09-457E-88C5-A4EFE0FC478D}" type="parTrans" cxnId="{16C2944A-39F6-44B6-93A6-4C9615F7065D}">
      <dgm:prSet/>
      <dgm:spPr/>
      <dgm:t>
        <a:bodyPr/>
        <a:lstStyle/>
        <a:p>
          <a:endParaRPr lang="es-ES"/>
        </a:p>
      </dgm:t>
    </dgm:pt>
    <dgm:pt modelId="{FA9B407B-444E-4143-BEB1-03FE6DC5645A}" type="sibTrans" cxnId="{16C2944A-39F6-44B6-93A6-4C9615F7065D}">
      <dgm:prSet/>
      <dgm:spPr/>
      <dgm:t>
        <a:bodyPr/>
        <a:lstStyle/>
        <a:p>
          <a:endParaRPr lang="es-ES"/>
        </a:p>
      </dgm:t>
    </dgm:pt>
    <dgm:pt modelId="{CD8674CE-DAF8-4C71-B98A-AFC2CF08E469}" type="pres">
      <dgm:prSet presAssocID="{77A3DE61-8E52-4384-AFA5-026C114F054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B1B4A67-23F8-4261-BA4F-2CF8BB65AE32}" type="pres">
      <dgm:prSet presAssocID="{D54D5B56-4386-475C-98CA-35A930BAAF4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822C07-D867-44CD-A265-720C839ADA27}" type="pres">
      <dgm:prSet presAssocID="{B6EA5ADD-76D7-4CBF-92C4-534534D34D8D}" presName="sibTrans" presStyleLbl="sibTrans2D1" presStyleIdx="0" presStyleCnt="3"/>
      <dgm:spPr/>
      <dgm:t>
        <a:bodyPr/>
        <a:lstStyle/>
        <a:p>
          <a:endParaRPr lang="es-ES"/>
        </a:p>
      </dgm:t>
    </dgm:pt>
    <dgm:pt modelId="{AE1D64FF-EFD1-45B1-91BC-E94564A7C36C}" type="pres">
      <dgm:prSet presAssocID="{B6EA5ADD-76D7-4CBF-92C4-534534D34D8D}" presName="connectorText" presStyleLbl="sibTrans2D1" presStyleIdx="0" presStyleCnt="3"/>
      <dgm:spPr/>
      <dgm:t>
        <a:bodyPr/>
        <a:lstStyle/>
        <a:p>
          <a:endParaRPr lang="es-ES"/>
        </a:p>
      </dgm:t>
    </dgm:pt>
    <dgm:pt modelId="{900EC2DB-87C4-46CD-8431-252A85DAA37E}" type="pres">
      <dgm:prSet presAssocID="{011DFE82-0B99-4BED-8B5A-493E0C507A1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24BB659-34B5-4FF4-A7F9-8B6E684E6AF2}" type="pres">
      <dgm:prSet presAssocID="{CEAF3EAB-6FF3-492F-A878-D75D314D1AAB}" presName="sibTrans" presStyleLbl="sibTrans2D1" presStyleIdx="1" presStyleCnt="3"/>
      <dgm:spPr/>
      <dgm:t>
        <a:bodyPr/>
        <a:lstStyle/>
        <a:p>
          <a:endParaRPr lang="es-ES"/>
        </a:p>
      </dgm:t>
    </dgm:pt>
    <dgm:pt modelId="{04794DCB-E5A1-4636-B4F6-916B7BD16ADD}" type="pres">
      <dgm:prSet presAssocID="{CEAF3EAB-6FF3-492F-A878-D75D314D1AAB}" presName="connectorText" presStyleLbl="sibTrans2D1" presStyleIdx="1" presStyleCnt="3"/>
      <dgm:spPr/>
      <dgm:t>
        <a:bodyPr/>
        <a:lstStyle/>
        <a:p>
          <a:endParaRPr lang="es-ES"/>
        </a:p>
      </dgm:t>
    </dgm:pt>
    <dgm:pt modelId="{0881138F-E6F6-4C3F-9B01-EA8A49949561}" type="pres">
      <dgm:prSet presAssocID="{87EE8429-F1CE-426E-B9B9-B055025660D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71723A-2A33-4FD0-BF31-9F8BAA1DE09C}" type="pres">
      <dgm:prSet presAssocID="{D5DFF485-0345-4F05-B977-8DE2B38E4B22}" presName="sibTrans" presStyleLbl="sibTrans2D1" presStyleIdx="2" presStyleCnt="3"/>
      <dgm:spPr/>
      <dgm:t>
        <a:bodyPr/>
        <a:lstStyle/>
        <a:p>
          <a:endParaRPr lang="es-ES"/>
        </a:p>
      </dgm:t>
    </dgm:pt>
    <dgm:pt modelId="{7BA132F8-AB2A-4F3C-88FF-8DD03A20F3B4}" type="pres">
      <dgm:prSet presAssocID="{D5DFF485-0345-4F05-B977-8DE2B38E4B22}" presName="connectorText" presStyleLbl="sibTrans2D1" presStyleIdx="2" presStyleCnt="3"/>
      <dgm:spPr/>
      <dgm:t>
        <a:bodyPr/>
        <a:lstStyle/>
        <a:p>
          <a:endParaRPr lang="es-ES"/>
        </a:p>
      </dgm:t>
    </dgm:pt>
    <dgm:pt modelId="{64A0D0B8-DF3A-4E06-89CD-1A3234E7798B}" type="pres">
      <dgm:prSet presAssocID="{4A17372F-8E4E-4DBC-9E12-D180CF8A94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D2799D3-5B62-4859-AB88-2C33BE0D26BB}" type="presOf" srcId="{D5DFF485-0345-4F05-B977-8DE2B38E4B22}" destId="{3171723A-2A33-4FD0-BF31-9F8BAA1DE09C}" srcOrd="0" destOrd="0" presId="urn:microsoft.com/office/officeart/2005/8/layout/process1"/>
    <dgm:cxn modelId="{D60CD724-9B63-4538-8145-9E993A009C1A}" type="presOf" srcId="{D5DFF485-0345-4F05-B977-8DE2B38E4B22}" destId="{7BA132F8-AB2A-4F3C-88FF-8DD03A20F3B4}" srcOrd="1" destOrd="0" presId="urn:microsoft.com/office/officeart/2005/8/layout/process1"/>
    <dgm:cxn modelId="{F7DA9A81-940E-4C81-94D3-1296BC924D25}" type="presOf" srcId="{B6EA5ADD-76D7-4CBF-92C4-534534D34D8D}" destId="{AE1D64FF-EFD1-45B1-91BC-E94564A7C36C}" srcOrd="1" destOrd="0" presId="urn:microsoft.com/office/officeart/2005/8/layout/process1"/>
    <dgm:cxn modelId="{2AF6863E-28D8-4922-BE0A-0CE839FC655B}" type="presOf" srcId="{77A3DE61-8E52-4384-AFA5-026C114F0544}" destId="{CD8674CE-DAF8-4C71-B98A-AFC2CF08E469}" srcOrd="0" destOrd="0" presId="urn:microsoft.com/office/officeart/2005/8/layout/process1"/>
    <dgm:cxn modelId="{A6F567E0-6F1B-478C-9690-E4A419108D1C}" type="presOf" srcId="{4A17372F-8E4E-4DBC-9E12-D180CF8A9447}" destId="{64A0D0B8-DF3A-4E06-89CD-1A3234E7798B}" srcOrd="0" destOrd="0" presId="urn:microsoft.com/office/officeart/2005/8/layout/process1"/>
    <dgm:cxn modelId="{AA7A68F8-9FDB-401E-B9D0-88EB355BC986}" srcId="{77A3DE61-8E52-4384-AFA5-026C114F0544}" destId="{87EE8429-F1CE-426E-B9B9-B055025660D3}" srcOrd="2" destOrd="0" parTransId="{57934CF2-EFCB-41BD-A0CA-07390771C5EB}" sibTransId="{D5DFF485-0345-4F05-B977-8DE2B38E4B22}"/>
    <dgm:cxn modelId="{DF1B0D61-AEF4-430C-B921-1BB60AA1E47D}" type="presOf" srcId="{D54D5B56-4386-475C-98CA-35A930BAAF41}" destId="{DB1B4A67-23F8-4261-BA4F-2CF8BB65AE32}" srcOrd="0" destOrd="0" presId="urn:microsoft.com/office/officeart/2005/8/layout/process1"/>
    <dgm:cxn modelId="{8E0B4207-811B-4855-B22D-366C371F317C}" type="presOf" srcId="{CEAF3EAB-6FF3-492F-A878-D75D314D1AAB}" destId="{224BB659-34B5-4FF4-A7F9-8B6E684E6AF2}" srcOrd="0" destOrd="0" presId="urn:microsoft.com/office/officeart/2005/8/layout/process1"/>
    <dgm:cxn modelId="{29D17795-3C80-4F03-8B7F-B54C3BB1B114}" type="presOf" srcId="{CEAF3EAB-6FF3-492F-A878-D75D314D1AAB}" destId="{04794DCB-E5A1-4636-B4F6-916B7BD16ADD}" srcOrd="1" destOrd="0" presId="urn:microsoft.com/office/officeart/2005/8/layout/process1"/>
    <dgm:cxn modelId="{E2B72369-C8F0-4774-9934-D849C2F36E5C}" type="presOf" srcId="{87EE8429-F1CE-426E-B9B9-B055025660D3}" destId="{0881138F-E6F6-4C3F-9B01-EA8A49949561}" srcOrd="0" destOrd="0" presId="urn:microsoft.com/office/officeart/2005/8/layout/process1"/>
    <dgm:cxn modelId="{16C2944A-39F6-44B6-93A6-4C9615F7065D}" srcId="{77A3DE61-8E52-4384-AFA5-026C114F0544}" destId="{4A17372F-8E4E-4DBC-9E12-D180CF8A9447}" srcOrd="3" destOrd="0" parTransId="{6188A610-1A09-457E-88C5-A4EFE0FC478D}" sibTransId="{FA9B407B-444E-4143-BEB1-03FE6DC5645A}"/>
    <dgm:cxn modelId="{AC5A63D9-7E99-45CF-816E-A42A437076EB}" srcId="{77A3DE61-8E52-4384-AFA5-026C114F0544}" destId="{D54D5B56-4386-475C-98CA-35A930BAAF41}" srcOrd="0" destOrd="0" parTransId="{17813CB6-7908-4DFD-A5A0-94550D050C68}" sibTransId="{B6EA5ADD-76D7-4CBF-92C4-534534D34D8D}"/>
    <dgm:cxn modelId="{14EA49E0-10AB-4E1A-8E11-5AF5D2C55EFC}" srcId="{77A3DE61-8E52-4384-AFA5-026C114F0544}" destId="{011DFE82-0B99-4BED-8B5A-493E0C507A1D}" srcOrd="1" destOrd="0" parTransId="{C967F4C0-5800-4A7F-A5AD-71E67782BEB0}" sibTransId="{CEAF3EAB-6FF3-492F-A878-D75D314D1AAB}"/>
    <dgm:cxn modelId="{2451E7CF-C147-40DA-8518-53D1B5BB59DA}" type="presOf" srcId="{B6EA5ADD-76D7-4CBF-92C4-534534D34D8D}" destId="{76822C07-D867-44CD-A265-720C839ADA27}" srcOrd="0" destOrd="0" presId="urn:microsoft.com/office/officeart/2005/8/layout/process1"/>
    <dgm:cxn modelId="{47BD6868-63CC-4CD2-967A-51DA398CC524}" type="presOf" srcId="{011DFE82-0B99-4BED-8B5A-493E0C507A1D}" destId="{900EC2DB-87C4-46CD-8431-252A85DAA37E}" srcOrd="0" destOrd="0" presId="urn:microsoft.com/office/officeart/2005/8/layout/process1"/>
    <dgm:cxn modelId="{EDBCC9FA-C6AE-4599-A866-3236FB8DD8CF}" type="presParOf" srcId="{CD8674CE-DAF8-4C71-B98A-AFC2CF08E469}" destId="{DB1B4A67-23F8-4261-BA4F-2CF8BB65AE32}" srcOrd="0" destOrd="0" presId="urn:microsoft.com/office/officeart/2005/8/layout/process1"/>
    <dgm:cxn modelId="{13FD4FA9-AC47-4EA6-BB16-ACE5D96A05EB}" type="presParOf" srcId="{CD8674CE-DAF8-4C71-B98A-AFC2CF08E469}" destId="{76822C07-D867-44CD-A265-720C839ADA27}" srcOrd="1" destOrd="0" presId="urn:microsoft.com/office/officeart/2005/8/layout/process1"/>
    <dgm:cxn modelId="{93706E3C-141F-43E0-81A6-77089BF0811D}" type="presParOf" srcId="{76822C07-D867-44CD-A265-720C839ADA27}" destId="{AE1D64FF-EFD1-45B1-91BC-E94564A7C36C}" srcOrd="0" destOrd="0" presId="urn:microsoft.com/office/officeart/2005/8/layout/process1"/>
    <dgm:cxn modelId="{17B84FE9-2936-4D18-A720-808D965F9236}" type="presParOf" srcId="{CD8674CE-DAF8-4C71-B98A-AFC2CF08E469}" destId="{900EC2DB-87C4-46CD-8431-252A85DAA37E}" srcOrd="2" destOrd="0" presId="urn:microsoft.com/office/officeart/2005/8/layout/process1"/>
    <dgm:cxn modelId="{2EE62B62-B67C-4524-8096-12921DC05392}" type="presParOf" srcId="{CD8674CE-DAF8-4C71-B98A-AFC2CF08E469}" destId="{224BB659-34B5-4FF4-A7F9-8B6E684E6AF2}" srcOrd="3" destOrd="0" presId="urn:microsoft.com/office/officeart/2005/8/layout/process1"/>
    <dgm:cxn modelId="{A900EDFD-FEE9-419F-89EE-AEC795C4510B}" type="presParOf" srcId="{224BB659-34B5-4FF4-A7F9-8B6E684E6AF2}" destId="{04794DCB-E5A1-4636-B4F6-916B7BD16ADD}" srcOrd="0" destOrd="0" presId="urn:microsoft.com/office/officeart/2005/8/layout/process1"/>
    <dgm:cxn modelId="{12ECFDDA-68AA-4078-83A0-4A9D1ACE6342}" type="presParOf" srcId="{CD8674CE-DAF8-4C71-B98A-AFC2CF08E469}" destId="{0881138F-E6F6-4C3F-9B01-EA8A49949561}" srcOrd="4" destOrd="0" presId="urn:microsoft.com/office/officeart/2005/8/layout/process1"/>
    <dgm:cxn modelId="{244F41EC-5EDE-4AE9-AED3-2F1E392B6E36}" type="presParOf" srcId="{CD8674CE-DAF8-4C71-B98A-AFC2CF08E469}" destId="{3171723A-2A33-4FD0-BF31-9F8BAA1DE09C}" srcOrd="5" destOrd="0" presId="urn:microsoft.com/office/officeart/2005/8/layout/process1"/>
    <dgm:cxn modelId="{1F3949E8-8646-4EE8-B9D8-FE34AC192A11}" type="presParOf" srcId="{3171723A-2A33-4FD0-BF31-9F8BAA1DE09C}" destId="{7BA132F8-AB2A-4F3C-88FF-8DD03A20F3B4}" srcOrd="0" destOrd="0" presId="urn:microsoft.com/office/officeart/2005/8/layout/process1"/>
    <dgm:cxn modelId="{A46039EB-906C-4ACA-A409-A8F77F0ED17A}" type="presParOf" srcId="{CD8674CE-DAF8-4C71-B98A-AFC2CF08E469}" destId="{64A0D0B8-DF3A-4E06-89CD-1A3234E7798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FC2E9B-037A-4DD7-8C4C-A85EC277B52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s-ES"/>
        </a:p>
      </dgm:t>
    </dgm:pt>
    <dgm:pt modelId="{F547804F-AFA5-4294-9EE7-88413B765546}">
      <dgm:prSet custT="1"/>
      <dgm:spPr/>
      <dgm:t>
        <a:bodyPr/>
        <a:lstStyle/>
        <a:p>
          <a:pPr rtl="0"/>
          <a:r>
            <a:rPr lang="es-MX" sz="900" b="1" dirty="0" smtClean="0"/>
            <a:t>Anagramas</a:t>
          </a:r>
          <a:endParaRPr lang="es-MX" sz="900" b="1" dirty="0"/>
        </a:p>
      </dgm:t>
    </dgm:pt>
    <dgm:pt modelId="{9E2C3455-ED06-496C-83C7-1B1466C479B5}" type="parTrans" cxnId="{7D5DDD80-1696-45A5-9118-77421B045911}">
      <dgm:prSet/>
      <dgm:spPr/>
      <dgm:t>
        <a:bodyPr/>
        <a:lstStyle/>
        <a:p>
          <a:endParaRPr lang="es-ES" sz="900" b="1"/>
        </a:p>
      </dgm:t>
    </dgm:pt>
    <dgm:pt modelId="{B7F37E81-DECB-43DD-BC13-9DDC2B084759}" type="sibTrans" cxnId="{7D5DDD80-1696-45A5-9118-77421B045911}">
      <dgm:prSet/>
      <dgm:spPr/>
      <dgm:t>
        <a:bodyPr/>
        <a:lstStyle/>
        <a:p>
          <a:endParaRPr lang="es-ES" sz="900" b="1"/>
        </a:p>
      </dgm:t>
    </dgm:pt>
    <dgm:pt modelId="{DD0AFBBF-E007-41ED-9066-A0E3A32DD25D}">
      <dgm:prSet custT="1"/>
      <dgm:spPr/>
      <dgm:t>
        <a:bodyPr/>
        <a:lstStyle/>
        <a:p>
          <a:pPr rtl="0"/>
          <a:r>
            <a:rPr lang="es-MX" sz="900" b="1" smtClean="0"/>
            <a:t>Sopas de letras</a:t>
          </a:r>
          <a:endParaRPr lang="es-MX" sz="900" b="1"/>
        </a:p>
      </dgm:t>
    </dgm:pt>
    <dgm:pt modelId="{28D060E1-6B38-4851-AF64-A383A3E961F8}" type="parTrans" cxnId="{C6BB4D06-E65B-4475-B670-E3790AEC9D3F}">
      <dgm:prSet/>
      <dgm:spPr/>
      <dgm:t>
        <a:bodyPr/>
        <a:lstStyle/>
        <a:p>
          <a:endParaRPr lang="es-ES" sz="900" b="1"/>
        </a:p>
      </dgm:t>
    </dgm:pt>
    <dgm:pt modelId="{43052AA3-AC36-45E2-B364-3EB44B3A997D}" type="sibTrans" cxnId="{C6BB4D06-E65B-4475-B670-E3790AEC9D3F}">
      <dgm:prSet/>
      <dgm:spPr/>
      <dgm:t>
        <a:bodyPr/>
        <a:lstStyle/>
        <a:p>
          <a:endParaRPr lang="es-ES" sz="900" b="1"/>
        </a:p>
      </dgm:t>
    </dgm:pt>
    <dgm:pt modelId="{1F3CEA95-E221-4CDC-AD21-F5B480E79517}">
      <dgm:prSet custT="1"/>
      <dgm:spPr/>
      <dgm:t>
        <a:bodyPr/>
        <a:lstStyle/>
        <a:p>
          <a:pPr rtl="0"/>
          <a:r>
            <a:rPr lang="es-MX" sz="900" b="1" smtClean="0"/>
            <a:t>Sopas de letras silábicas</a:t>
          </a:r>
          <a:endParaRPr lang="es-MX" sz="900" b="1"/>
        </a:p>
      </dgm:t>
    </dgm:pt>
    <dgm:pt modelId="{BD6707B9-2450-497A-A2C0-83523D9ACA15}" type="parTrans" cxnId="{594E86D7-4CCD-4833-B824-AFE50D5BADD5}">
      <dgm:prSet/>
      <dgm:spPr/>
      <dgm:t>
        <a:bodyPr/>
        <a:lstStyle/>
        <a:p>
          <a:endParaRPr lang="es-ES" sz="900" b="1"/>
        </a:p>
      </dgm:t>
    </dgm:pt>
    <dgm:pt modelId="{43695CB6-0733-469F-AA13-A7F719CFD851}" type="sibTrans" cxnId="{594E86D7-4CCD-4833-B824-AFE50D5BADD5}">
      <dgm:prSet/>
      <dgm:spPr/>
      <dgm:t>
        <a:bodyPr/>
        <a:lstStyle/>
        <a:p>
          <a:endParaRPr lang="es-ES" sz="900" b="1"/>
        </a:p>
      </dgm:t>
    </dgm:pt>
    <dgm:pt modelId="{D720937F-FEB9-4051-9EF6-3EB41C5B5ABB}">
      <dgm:prSet custT="1"/>
      <dgm:spPr/>
      <dgm:t>
        <a:bodyPr/>
        <a:lstStyle/>
        <a:p>
          <a:pPr rtl="0"/>
          <a:r>
            <a:rPr lang="es-MX" sz="900" b="1" smtClean="0"/>
            <a:t>Acertijos</a:t>
          </a:r>
          <a:endParaRPr lang="es-MX" sz="900" b="1"/>
        </a:p>
      </dgm:t>
    </dgm:pt>
    <dgm:pt modelId="{AE97B5C0-F0A0-48C9-96D1-B9DABC68773F}" type="parTrans" cxnId="{EC0CA364-A644-433B-841A-96744F45A44A}">
      <dgm:prSet/>
      <dgm:spPr/>
      <dgm:t>
        <a:bodyPr/>
        <a:lstStyle/>
        <a:p>
          <a:endParaRPr lang="es-ES" sz="900" b="1"/>
        </a:p>
      </dgm:t>
    </dgm:pt>
    <dgm:pt modelId="{47FC8E9D-DE75-4D67-A52F-FC2F063D5409}" type="sibTrans" cxnId="{EC0CA364-A644-433B-841A-96744F45A44A}">
      <dgm:prSet/>
      <dgm:spPr/>
      <dgm:t>
        <a:bodyPr/>
        <a:lstStyle/>
        <a:p>
          <a:endParaRPr lang="es-ES" sz="900" b="1"/>
        </a:p>
      </dgm:t>
    </dgm:pt>
    <dgm:pt modelId="{3ECC0545-03E9-46B0-A505-ED52650A7E6A}">
      <dgm:prSet custT="1"/>
      <dgm:spPr/>
      <dgm:t>
        <a:bodyPr/>
        <a:lstStyle/>
        <a:p>
          <a:pPr rtl="0"/>
          <a:r>
            <a:rPr lang="es-MX" sz="900" b="1" smtClean="0"/>
            <a:t>Crucigramas</a:t>
          </a:r>
          <a:endParaRPr lang="es-MX" sz="900" b="1"/>
        </a:p>
      </dgm:t>
    </dgm:pt>
    <dgm:pt modelId="{679ACC25-3356-4D8D-9356-CF32DEE35276}" type="parTrans" cxnId="{D9A0A3D4-E8B0-4303-9431-D45424CFC02F}">
      <dgm:prSet/>
      <dgm:spPr/>
      <dgm:t>
        <a:bodyPr/>
        <a:lstStyle/>
        <a:p>
          <a:endParaRPr lang="es-ES" sz="900" b="1"/>
        </a:p>
      </dgm:t>
    </dgm:pt>
    <dgm:pt modelId="{1A43C44D-A016-4987-80B9-4FB726D14B4A}" type="sibTrans" cxnId="{D9A0A3D4-E8B0-4303-9431-D45424CFC02F}">
      <dgm:prSet/>
      <dgm:spPr/>
      <dgm:t>
        <a:bodyPr/>
        <a:lstStyle/>
        <a:p>
          <a:endParaRPr lang="es-ES" sz="900" b="1"/>
        </a:p>
      </dgm:t>
    </dgm:pt>
    <dgm:pt modelId="{66C4A961-DA59-456B-8B54-3F86268B7F36}">
      <dgm:prSet custT="1"/>
      <dgm:spPr/>
      <dgm:t>
        <a:bodyPr/>
        <a:lstStyle/>
        <a:p>
          <a:pPr rtl="0"/>
          <a:r>
            <a:rPr lang="es-MX" sz="900" b="1" smtClean="0"/>
            <a:t>Dominós de letras</a:t>
          </a:r>
          <a:endParaRPr lang="es-MX" sz="900" b="1"/>
        </a:p>
      </dgm:t>
    </dgm:pt>
    <dgm:pt modelId="{EFFB7BAB-A23A-4686-BC0F-B6F2970D48D4}" type="parTrans" cxnId="{87AFC2CA-0BC9-42DF-AD3E-62941E2EC623}">
      <dgm:prSet/>
      <dgm:spPr/>
      <dgm:t>
        <a:bodyPr/>
        <a:lstStyle/>
        <a:p>
          <a:endParaRPr lang="es-ES" sz="900" b="1"/>
        </a:p>
      </dgm:t>
    </dgm:pt>
    <dgm:pt modelId="{545E63CF-10C2-4BFC-A05F-95BD3437B4CB}" type="sibTrans" cxnId="{87AFC2CA-0BC9-42DF-AD3E-62941E2EC623}">
      <dgm:prSet/>
      <dgm:spPr/>
      <dgm:t>
        <a:bodyPr/>
        <a:lstStyle/>
        <a:p>
          <a:endParaRPr lang="es-ES" sz="900" b="1"/>
        </a:p>
      </dgm:t>
    </dgm:pt>
    <dgm:pt modelId="{702BBB19-1432-429D-88AC-F9E387C0DE34}">
      <dgm:prSet custT="1"/>
      <dgm:spPr/>
      <dgm:t>
        <a:bodyPr/>
        <a:lstStyle/>
        <a:p>
          <a:pPr rtl="0"/>
          <a:r>
            <a:rPr lang="es-MX" sz="900" b="1" smtClean="0"/>
            <a:t>Ordenar letras para formar palabras, sílabas para formar palabras y palabras para formar oraciones.</a:t>
          </a:r>
          <a:endParaRPr lang="es-MX" sz="900" b="1"/>
        </a:p>
      </dgm:t>
    </dgm:pt>
    <dgm:pt modelId="{F12388CE-A368-44FD-90A6-3CD4FF0BCF88}" type="parTrans" cxnId="{8C8D6729-01D6-42EA-A6CF-39A6AE04B7EA}">
      <dgm:prSet/>
      <dgm:spPr/>
      <dgm:t>
        <a:bodyPr/>
        <a:lstStyle/>
        <a:p>
          <a:endParaRPr lang="es-ES" sz="900" b="1"/>
        </a:p>
      </dgm:t>
    </dgm:pt>
    <dgm:pt modelId="{9DCA7C1B-6828-4C86-9C22-22CF7AC80A76}" type="sibTrans" cxnId="{8C8D6729-01D6-42EA-A6CF-39A6AE04B7EA}">
      <dgm:prSet/>
      <dgm:spPr/>
      <dgm:t>
        <a:bodyPr/>
        <a:lstStyle/>
        <a:p>
          <a:endParaRPr lang="es-ES" sz="900" b="1"/>
        </a:p>
      </dgm:t>
    </dgm:pt>
    <dgm:pt modelId="{F972873F-679D-4C0E-9956-550ADD15A804}">
      <dgm:prSet custT="1"/>
      <dgm:spPr/>
      <dgm:t>
        <a:bodyPr/>
        <a:lstStyle/>
        <a:p>
          <a:pPr rtl="0"/>
          <a:r>
            <a:rPr lang="es-MX" sz="900" b="1" smtClean="0"/>
            <a:t>Completar o escribir oraciones graciosas.</a:t>
          </a:r>
          <a:endParaRPr lang="es-MX" sz="900" b="1"/>
        </a:p>
      </dgm:t>
    </dgm:pt>
    <dgm:pt modelId="{87C3F5CB-7705-4BC0-A7E8-E95A0D3F2B45}" type="parTrans" cxnId="{086192DB-95CF-4EC7-A2CC-2E191FD47ADC}">
      <dgm:prSet/>
      <dgm:spPr/>
      <dgm:t>
        <a:bodyPr/>
        <a:lstStyle/>
        <a:p>
          <a:endParaRPr lang="es-ES" sz="900" b="1"/>
        </a:p>
      </dgm:t>
    </dgm:pt>
    <dgm:pt modelId="{1A48BB57-80E1-4276-B781-2AF2ECCC8ECC}" type="sibTrans" cxnId="{086192DB-95CF-4EC7-A2CC-2E191FD47ADC}">
      <dgm:prSet/>
      <dgm:spPr/>
      <dgm:t>
        <a:bodyPr/>
        <a:lstStyle/>
        <a:p>
          <a:endParaRPr lang="es-ES" sz="900" b="1"/>
        </a:p>
      </dgm:t>
    </dgm:pt>
    <dgm:pt modelId="{17D09DED-CFBE-4364-AA89-86DD4F314B9F}">
      <dgm:prSet custT="1"/>
      <dgm:spPr/>
      <dgm:t>
        <a:bodyPr/>
        <a:lstStyle/>
        <a:p>
          <a:pPr rtl="0"/>
          <a:r>
            <a:rPr lang="es-MX" sz="900" b="1" smtClean="0"/>
            <a:t>Descubrir mensajes con acertijos alfabéticos, con claves, con números, entre otros.</a:t>
          </a:r>
          <a:endParaRPr lang="es-MX" sz="900" b="1"/>
        </a:p>
      </dgm:t>
    </dgm:pt>
    <dgm:pt modelId="{64F6F356-4A37-4505-AC74-FE55B56A3D5B}" type="parTrans" cxnId="{D94C6D96-1D48-4A1A-BCBB-9E44392BB03E}">
      <dgm:prSet/>
      <dgm:spPr/>
      <dgm:t>
        <a:bodyPr/>
        <a:lstStyle/>
        <a:p>
          <a:endParaRPr lang="es-ES" sz="900" b="1"/>
        </a:p>
      </dgm:t>
    </dgm:pt>
    <dgm:pt modelId="{79D93F78-2AA7-42DE-B17A-0EFFDBB4063B}" type="sibTrans" cxnId="{D94C6D96-1D48-4A1A-BCBB-9E44392BB03E}">
      <dgm:prSet/>
      <dgm:spPr/>
      <dgm:t>
        <a:bodyPr/>
        <a:lstStyle/>
        <a:p>
          <a:endParaRPr lang="es-ES" sz="900" b="1"/>
        </a:p>
      </dgm:t>
    </dgm:pt>
    <dgm:pt modelId="{CD24440A-DFC7-4E76-BDD4-929D7B26CDB9}">
      <dgm:prSet custT="1"/>
      <dgm:spPr/>
      <dgm:t>
        <a:bodyPr/>
        <a:lstStyle/>
        <a:p>
          <a:pPr rtl="0"/>
          <a:r>
            <a:rPr lang="es-MX" sz="900" b="1" smtClean="0"/>
            <a:t>Ejercicios de habilidades del pensamiento (juegos de palabras, palabras cruzadas, formar palabras nuevas cambiando una letra o una sílaba, etcétera).</a:t>
          </a:r>
          <a:endParaRPr lang="es-MX" sz="900" b="1"/>
        </a:p>
      </dgm:t>
    </dgm:pt>
    <dgm:pt modelId="{3C8F566B-B2AD-44EC-B026-99C3D1EB59D8}" type="parTrans" cxnId="{3AB6131A-F0D5-4EEE-9315-3581E27DBAB1}">
      <dgm:prSet/>
      <dgm:spPr/>
      <dgm:t>
        <a:bodyPr/>
        <a:lstStyle/>
        <a:p>
          <a:endParaRPr lang="es-ES" sz="900" b="1"/>
        </a:p>
      </dgm:t>
    </dgm:pt>
    <dgm:pt modelId="{62F55DE6-F643-4E88-9777-D621996CD33C}" type="sibTrans" cxnId="{3AB6131A-F0D5-4EEE-9315-3581E27DBAB1}">
      <dgm:prSet/>
      <dgm:spPr/>
      <dgm:t>
        <a:bodyPr/>
        <a:lstStyle/>
        <a:p>
          <a:endParaRPr lang="es-ES" sz="900" b="1"/>
        </a:p>
      </dgm:t>
    </dgm:pt>
    <dgm:pt modelId="{CB1C2D88-7D71-4E73-8470-F65248D7D12A}" type="pres">
      <dgm:prSet presAssocID="{B6FC2E9B-037A-4DD7-8C4C-A85EC277B522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B722F5F-DC93-4B69-A0CA-D4365E9BE33C}" type="pres">
      <dgm:prSet presAssocID="{B6FC2E9B-037A-4DD7-8C4C-A85EC277B522}" presName="arrow" presStyleLbl="bgShp" presStyleIdx="0" presStyleCnt="1"/>
      <dgm:spPr/>
    </dgm:pt>
    <dgm:pt modelId="{D52DA1D1-9B17-40FA-9CF0-F860719FA706}" type="pres">
      <dgm:prSet presAssocID="{B6FC2E9B-037A-4DD7-8C4C-A85EC277B522}" presName="linearProcess" presStyleCnt="0"/>
      <dgm:spPr/>
    </dgm:pt>
    <dgm:pt modelId="{8750F52C-D55D-4D01-9F39-4AC5062AC476}" type="pres">
      <dgm:prSet presAssocID="{F547804F-AFA5-4294-9EE7-88413B765546}" presName="text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303A93-04D0-42D6-AC92-E68EB04AC395}" type="pres">
      <dgm:prSet presAssocID="{B7F37E81-DECB-43DD-BC13-9DDC2B084759}" presName="sibTrans" presStyleCnt="0"/>
      <dgm:spPr/>
    </dgm:pt>
    <dgm:pt modelId="{B6993FBE-6B7E-4AE8-BEB5-9B99CFFD701C}" type="pres">
      <dgm:prSet presAssocID="{DD0AFBBF-E007-41ED-9066-A0E3A32DD25D}" presName="text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1F635F-749E-40A7-89C1-F7265DFEB381}" type="pres">
      <dgm:prSet presAssocID="{43052AA3-AC36-45E2-B364-3EB44B3A997D}" presName="sibTrans" presStyleCnt="0"/>
      <dgm:spPr/>
    </dgm:pt>
    <dgm:pt modelId="{303B911C-96F8-4F62-97E6-E08CFEE94ED9}" type="pres">
      <dgm:prSet presAssocID="{1F3CEA95-E221-4CDC-AD21-F5B480E79517}" presName="text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C6CA07-C971-42C2-B5CF-2AD70724AAC3}" type="pres">
      <dgm:prSet presAssocID="{43695CB6-0733-469F-AA13-A7F719CFD851}" presName="sibTrans" presStyleCnt="0"/>
      <dgm:spPr/>
    </dgm:pt>
    <dgm:pt modelId="{B7762831-9936-4FEE-AE31-EAC5BB728F05}" type="pres">
      <dgm:prSet presAssocID="{D720937F-FEB9-4051-9EF6-3EB41C5B5ABB}" presName="text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4E34A6-0ADF-4386-88FA-34B986EB7E74}" type="pres">
      <dgm:prSet presAssocID="{47FC8E9D-DE75-4D67-A52F-FC2F063D5409}" presName="sibTrans" presStyleCnt="0"/>
      <dgm:spPr/>
    </dgm:pt>
    <dgm:pt modelId="{BEBC2133-2E85-4D8F-B49D-4EDFEBB5E8DB}" type="pres">
      <dgm:prSet presAssocID="{3ECC0545-03E9-46B0-A505-ED52650A7E6A}" presName="text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5B647C-AACB-4785-88A3-7988B0FD1202}" type="pres">
      <dgm:prSet presAssocID="{1A43C44D-A016-4987-80B9-4FB726D14B4A}" presName="sibTrans" presStyleCnt="0"/>
      <dgm:spPr/>
    </dgm:pt>
    <dgm:pt modelId="{423B686F-7C3D-4C0A-ACD8-B4FC68DA64EE}" type="pres">
      <dgm:prSet presAssocID="{66C4A961-DA59-456B-8B54-3F86268B7F36}" presName="text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4784A93-DC82-4C28-95EF-3D822640CE93}" type="pres">
      <dgm:prSet presAssocID="{545E63CF-10C2-4BFC-A05F-95BD3437B4CB}" presName="sibTrans" presStyleCnt="0"/>
      <dgm:spPr/>
    </dgm:pt>
    <dgm:pt modelId="{D3388DCB-F1EA-4CAA-9ABF-D66ACFFF0340}" type="pres">
      <dgm:prSet presAssocID="{702BBB19-1432-429D-88AC-F9E387C0DE34}" presName="text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19AF480-9573-423E-B473-EB18EB728E7A}" type="pres">
      <dgm:prSet presAssocID="{9DCA7C1B-6828-4C86-9C22-22CF7AC80A76}" presName="sibTrans" presStyleCnt="0"/>
      <dgm:spPr/>
    </dgm:pt>
    <dgm:pt modelId="{FB4120E1-DC73-4D7E-BA44-40BBCAA938FB}" type="pres">
      <dgm:prSet presAssocID="{F972873F-679D-4C0E-9956-550ADD15A804}" presName="text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50BF3F9-54C5-4BF4-B78B-3CF4E850BDDF}" type="pres">
      <dgm:prSet presAssocID="{1A48BB57-80E1-4276-B781-2AF2ECCC8ECC}" presName="sibTrans" presStyleCnt="0"/>
      <dgm:spPr/>
    </dgm:pt>
    <dgm:pt modelId="{263AA75F-E419-465D-BE06-02ED532FA94E}" type="pres">
      <dgm:prSet presAssocID="{17D09DED-CFBE-4364-AA89-86DD4F314B9F}" presName="text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FB40A42-C912-4D0E-AF61-B5E1AA4C7B4E}" type="pres">
      <dgm:prSet presAssocID="{79D93F78-2AA7-42DE-B17A-0EFFDBB4063B}" presName="sibTrans" presStyleCnt="0"/>
      <dgm:spPr/>
    </dgm:pt>
    <dgm:pt modelId="{980D3664-462D-401D-83DA-59DA1DA93123}" type="pres">
      <dgm:prSet presAssocID="{CD24440A-DFC7-4E76-BDD4-929D7B26CDB9}" presName="text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D5DDD80-1696-45A5-9118-77421B045911}" srcId="{B6FC2E9B-037A-4DD7-8C4C-A85EC277B522}" destId="{F547804F-AFA5-4294-9EE7-88413B765546}" srcOrd="0" destOrd="0" parTransId="{9E2C3455-ED06-496C-83C7-1B1466C479B5}" sibTransId="{B7F37E81-DECB-43DD-BC13-9DDC2B084759}"/>
    <dgm:cxn modelId="{D94C6D96-1D48-4A1A-BCBB-9E44392BB03E}" srcId="{B6FC2E9B-037A-4DD7-8C4C-A85EC277B522}" destId="{17D09DED-CFBE-4364-AA89-86DD4F314B9F}" srcOrd="8" destOrd="0" parTransId="{64F6F356-4A37-4505-AC74-FE55B56A3D5B}" sibTransId="{79D93F78-2AA7-42DE-B17A-0EFFDBB4063B}"/>
    <dgm:cxn modelId="{C6BB4D06-E65B-4475-B670-E3790AEC9D3F}" srcId="{B6FC2E9B-037A-4DD7-8C4C-A85EC277B522}" destId="{DD0AFBBF-E007-41ED-9066-A0E3A32DD25D}" srcOrd="1" destOrd="0" parTransId="{28D060E1-6B38-4851-AF64-A383A3E961F8}" sibTransId="{43052AA3-AC36-45E2-B364-3EB44B3A997D}"/>
    <dgm:cxn modelId="{F5A6F219-B0DC-4FC6-9C97-7BFB65E15B77}" type="presOf" srcId="{DD0AFBBF-E007-41ED-9066-A0E3A32DD25D}" destId="{B6993FBE-6B7E-4AE8-BEB5-9B99CFFD701C}" srcOrd="0" destOrd="0" presId="urn:microsoft.com/office/officeart/2005/8/layout/hProcess9"/>
    <dgm:cxn modelId="{2B15AE0F-271E-4113-AA07-C4205C4B7EA6}" type="presOf" srcId="{17D09DED-CFBE-4364-AA89-86DD4F314B9F}" destId="{263AA75F-E419-465D-BE06-02ED532FA94E}" srcOrd="0" destOrd="0" presId="urn:microsoft.com/office/officeart/2005/8/layout/hProcess9"/>
    <dgm:cxn modelId="{8C8D6729-01D6-42EA-A6CF-39A6AE04B7EA}" srcId="{B6FC2E9B-037A-4DD7-8C4C-A85EC277B522}" destId="{702BBB19-1432-429D-88AC-F9E387C0DE34}" srcOrd="6" destOrd="0" parTransId="{F12388CE-A368-44FD-90A6-3CD4FF0BCF88}" sibTransId="{9DCA7C1B-6828-4C86-9C22-22CF7AC80A76}"/>
    <dgm:cxn modelId="{1161E053-BDE4-42EA-960B-462DDA1F5FE8}" type="presOf" srcId="{F972873F-679D-4C0E-9956-550ADD15A804}" destId="{FB4120E1-DC73-4D7E-BA44-40BBCAA938FB}" srcOrd="0" destOrd="0" presId="urn:microsoft.com/office/officeart/2005/8/layout/hProcess9"/>
    <dgm:cxn modelId="{7E7B8674-2940-40A1-9C03-52736ECC99A0}" type="presOf" srcId="{66C4A961-DA59-456B-8B54-3F86268B7F36}" destId="{423B686F-7C3D-4C0A-ACD8-B4FC68DA64EE}" srcOrd="0" destOrd="0" presId="urn:microsoft.com/office/officeart/2005/8/layout/hProcess9"/>
    <dgm:cxn modelId="{594E86D7-4CCD-4833-B824-AFE50D5BADD5}" srcId="{B6FC2E9B-037A-4DD7-8C4C-A85EC277B522}" destId="{1F3CEA95-E221-4CDC-AD21-F5B480E79517}" srcOrd="2" destOrd="0" parTransId="{BD6707B9-2450-497A-A2C0-83523D9ACA15}" sibTransId="{43695CB6-0733-469F-AA13-A7F719CFD851}"/>
    <dgm:cxn modelId="{105A802D-A197-4144-B12A-A04BD0980869}" type="presOf" srcId="{B6FC2E9B-037A-4DD7-8C4C-A85EC277B522}" destId="{CB1C2D88-7D71-4E73-8470-F65248D7D12A}" srcOrd="0" destOrd="0" presId="urn:microsoft.com/office/officeart/2005/8/layout/hProcess9"/>
    <dgm:cxn modelId="{4EA4266C-ED84-4350-A85F-F956B22E00C4}" type="presOf" srcId="{F547804F-AFA5-4294-9EE7-88413B765546}" destId="{8750F52C-D55D-4D01-9F39-4AC5062AC476}" srcOrd="0" destOrd="0" presId="urn:microsoft.com/office/officeart/2005/8/layout/hProcess9"/>
    <dgm:cxn modelId="{9A2E1CB5-7314-4D77-ACA8-046D725F551F}" type="presOf" srcId="{702BBB19-1432-429D-88AC-F9E387C0DE34}" destId="{D3388DCB-F1EA-4CAA-9ABF-D66ACFFF0340}" srcOrd="0" destOrd="0" presId="urn:microsoft.com/office/officeart/2005/8/layout/hProcess9"/>
    <dgm:cxn modelId="{C0114C35-1903-4098-9ECF-E71D634228AC}" type="presOf" srcId="{1F3CEA95-E221-4CDC-AD21-F5B480E79517}" destId="{303B911C-96F8-4F62-97E6-E08CFEE94ED9}" srcOrd="0" destOrd="0" presId="urn:microsoft.com/office/officeart/2005/8/layout/hProcess9"/>
    <dgm:cxn modelId="{FFBFF26D-F751-4549-B832-E35E5876C5AD}" type="presOf" srcId="{3ECC0545-03E9-46B0-A505-ED52650A7E6A}" destId="{BEBC2133-2E85-4D8F-B49D-4EDFEBB5E8DB}" srcOrd="0" destOrd="0" presId="urn:microsoft.com/office/officeart/2005/8/layout/hProcess9"/>
    <dgm:cxn modelId="{87AFC2CA-0BC9-42DF-AD3E-62941E2EC623}" srcId="{B6FC2E9B-037A-4DD7-8C4C-A85EC277B522}" destId="{66C4A961-DA59-456B-8B54-3F86268B7F36}" srcOrd="5" destOrd="0" parTransId="{EFFB7BAB-A23A-4686-BC0F-B6F2970D48D4}" sibTransId="{545E63CF-10C2-4BFC-A05F-95BD3437B4CB}"/>
    <dgm:cxn modelId="{086192DB-95CF-4EC7-A2CC-2E191FD47ADC}" srcId="{B6FC2E9B-037A-4DD7-8C4C-A85EC277B522}" destId="{F972873F-679D-4C0E-9956-550ADD15A804}" srcOrd="7" destOrd="0" parTransId="{87C3F5CB-7705-4BC0-A7E8-E95A0D3F2B45}" sibTransId="{1A48BB57-80E1-4276-B781-2AF2ECCC8ECC}"/>
    <dgm:cxn modelId="{D00252B3-AB64-4DCE-8746-98326279C52B}" type="presOf" srcId="{CD24440A-DFC7-4E76-BDD4-929D7B26CDB9}" destId="{980D3664-462D-401D-83DA-59DA1DA93123}" srcOrd="0" destOrd="0" presId="urn:microsoft.com/office/officeart/2005/8/layout/hProcess9"/>
    <dgm:cxn modelId="{3AB6131A-F0D5-4EEE-9315-3581E27DBAB1}" srcId="{B6FC2E9B-037A-4DD7-8C4C-A85EC277B522}" destId="{CD24440A-DFC7-4E76-BDD4-929D7B26CDB9}" srcOrd="9" destOrd="0" parTransId="{3C8F566B-B2AD-44EC-B026-99C3D1EB59D8}" sibTransId="{62F55DE6-F643-4E88-9777-D621996CD33C}"/>
    <dgm:cxn modelId="{D9A0A3D4-E8B0-4303-9431-D45424CFC02F}" srcId="{B6FC2E9B-037A-4DD7-8C4C-A85EC277B522}" destId="{3ECC0545-03E9-46B0-A505-ED52650A7E6A}" srcOrd="4" destOrd="0" parTransId="{679ACC25-3356-4D8D-9356-CF32DEE35276}" sibTransId="{1A43C44D-A016-4987-80B9-4FB726D14B4A}"/>
    <dgm:cxn modelId="{CBD34002-BCF5-4427-9393-E49945AC5C75}" type="presOf" srcId="{D720937F-FEB9-4051-9EF6-3EB41C5B5ABB}" destId="{B7762831-9936-4FEE-AE31-EAC5BB728F05}" srcOrd="0" destOrd="0" presId="urn:microsoft.com/office/officeart/2005/8/layout/hProcess9"/>
    <dgm:cxn modelId="{EC0CA364-A644-433B-841A-96744F45A44A}" srcId="{B6FC2E9B-037A-4DD7-8C4C-A85EC277B522}" destId="{D720937F-FEB9-4051-9EF6-3EB41C5B5ABB}" srcOrd="3" destOrd="0" parTransId="{AE97B5C0-F0A0-48C9-96D1-B9DABC68773F}" sibTransId="{47FC8E9D-DE75-4D67-A52F-FC2F063D5409}"/>
    <dgm:cxn modelId="{8BE5BA80-F7C5-4F0C-AC58-CEA6656B69D4}" type="presParOf" srcId="{CB1C2D88-7D71-4E73-8470-F65248D7D12A}" destId="{FB722F5F-DC93-4B69-A0CA-D4365E9BE33C}" srcOrd="0" destOrd="0" presId="urn:microsoft.com/office/officeart/2005/8/layout/hProcess9"/>
    <dgm:cxn modelId="{2956CD9B-E21D-4C28-BDF0-14B58DDC6BF9}" type="presParOf" srcId="{CB1C2D88-7D71-4E73-8470-F65248D7D12A}" destId="{D52DA1D1-9B17-40FA-9CF0-F860719FA706}" srcOrd="1" destOrd="0" presId="urn:microsoft.com/office/officeart/2005/8/layout/hProcess9"/>
    <dgm:cxn modelId="{8A00C918-871C-4882-8C24-7B97713420B2}" type="presParOf" srcId="{D52DA1D1-9B17-40FA-9CF0-F860719FA706}" destId="{8750F52C-D55D-4D01-9F39-4AC5062AC476}" srcOrd="0" destOrd="0" presId="urn:microsoft.com/office/officeart/2005/8/layout/hProcess9"/>
    <dgm:cxn modelId="{32D93D01-0615-4CF0-828C-A5C3D3FA2A5D}" type="presParOf" srcId="{D52DA1D1-9B17-40FA-9CF0-F860719FA706}" destId="{EF303A93-04D0-42D6-AC92-E68EB04AC395}" srcOrd="1" destOrd="0" presId="urn:microsoft.com/office/officeart/2005/8/layout/hProcess9"/>
    <dgm:cxn modelId="{2DE8FEB9-17AB-4485-8A4B-F575A44A388C}" type="presParOf" srcId="{D52DA1D1-9B17-40FA-9CF0-F860719FA706}" destId="{B6993FBE-6B7E-4AE8-BEB5-9B99CFFD701C}" srcOrd="2" destOrd="0" presId="urn:microsoft.com/office/officeart/2005/8/layout/hProcess9"/>
    <dgm:cxn modelId="{472346F0-E32B-4718-9A09-60B1BD180464}" type="presParOf" srcId="{D52DA1D1-9B17-40FA-9CF0-F860719FA706}" destId="{ED1F635F-749E-40A7-89C1-F7265DFEB381}" srcOrd="3" destOrd="0" presId="urn:microsoft.com/office/officeart/2005/8/layout/hProcess9"/>
    <dgm:cxn modelId="{A8E9DD4A-B9FF-482C-A030-BFDEC0D62538}" type="presParOf" srcId="{D52DA1D1-9B17-40FA-9CF0-F860719FA706}" destId="{303B911C-96F8-4F62-97E6-E08CFEE94ED9}" srcOrd="4" destOrd="0" presId="urn:microsoft.com/office/officeart/2005/8/layout/hProcess9"/>
    <dgm:cxn modelId="{A6776F76-EF82-4155-94D8-1B9B0967C082}" type="presParOf" srcId="{D52DA1D1-9B17-40FA-9CF0-F860719FA706}" destId="{13C6CA07-C971-42C2-B5CF-2AD70724AAC3}" srcOrd="5" destOrd="0" presId="urn:microsoft.com/office/officeart/2005/8/layout/hProcess9"/>
    <dgm:cxn modelId="{0F0FEF5A-027A-4357-A931-D78992D2F41F}" type="presParOf" srcId="{D52DA1D1-9B17-40FA-9CF0-F860719FA706}" destId="{B7762831-9936-4FEE-AE31-EAC5BB728F05}" srcOrd="6" destOrd="0" presId="urn:microsoft.com/office/officeart/2005/8/layout/hProcess9"/>
    <dgm:cxn modelId="{8531519C-1F9F-48A1-AB1D-E4DCBE068F1D}" type="presParOf" srcId="{D52DA1D1-9B17-40FA-9CF0-F860719FA706}" destId="{604E34A6-0ADF-4386-88FA-34B986EB7E74}" srcOrd="7" destOrd="0" presId="urn:microsoft.com/office/officeart/2005/8/layout/hProcess9"/>
    <dgm:cxn modelId="{C7BF04F7-A074-4D86-9C96-33FA85722379}" type="presParOf" srcId="{D52DA1D1-9B17-40FA-9CF0-F860719FA706}" destId="{BEBC2133-2E85-4D8F-B49D-4EDFEBB5E8DB}" srcOrd="8" destOrd="0" presId="urn:microsoft.com/office/officeart/2005/8/layout/hProcess9"/>
    <dgm:cxn modelId="{E47DE9C2-3D46-47DF-814C-3BB6E30E58E1}" type="presParOf" srcId="{D52DA1D1-9B17-40FA-9CF0-F860719FA706}" destId="{655B647C-AACB-4785-88A3-7988B0FD1202}" srcOrd="9" destOrd="0" presId="urn:microsoft.com/office/officeart/2005/8/layout/hProcess9"/>
    <dgm:cxn modelId="{4E8BE366-C7AA-4103-AFAE-3B75E9760136}" type="presParOf" srcId="{D52DA1D1-9B17-40FA-9CF0-F860719FA706}" destId="{423B686F-7C3D-4C0A-ACD8-B4FC68DA64EE}" srcOrd="10" destOrd="0" presId="urn:microsoft.com/office/officeart/2005/8/layout/hProcess9"/>
    <dgm:cxn modelId="{8BE5B333-3D63-4456-929C-0B57522E693A}" type="presParOf" srcId="{D52DA1D1-9B17-40FA-9CF0-F860719FA706}" destId="{A4784A93-DC82-4C28-95EF-3D822640CE93}" srcOrd="11" destOrd="0" presId="urn:microsoft.com/office/officeart/2005/8/layout/hProcess9"/>
    <dgm:cxn modelId="{C2CB2724-6A9D-42C7-B54C-ACF848D7C887}" type="presParOf" srcId="{D52DA1D1-9B17-40FA-9CF0-F860719FA706}" destId="{D3388DCB-F1EA-4CAA-9ABF-D66ACFFF0340}" srcOrd="12" destOrd="0" presId="urn:microsoft.com/office/officeart/2005/8/layout/hProcess9"/>
    <dgm:cxn modelId="{EABD1D0F-6312-4E1B-9622-435B48FDD957}" type="presParOf" srcId="{D52DA1D1-9B17-40FA-9CF0-F860719FA706}" destId="{819AF480-9573-423E-B473-EB18EB728E7A}" srcOrd="13" destOrd="0" presId="urn:microsoft.com/office/officeart/2005/8/layout/hProcess9"/>
    <dgm:cxn modelId="{46CAF8FF-858D-44BA-A4E1-8A0E21C5A09C}" type="presParOf" srcId="{D52DA1D1-9B17-40FA-9CF0-F860719FA706}" destId="{FB4120E1-DC73-4D7E-BA44-40BBCAA938FB}" srcOrd="14" destOrd="0" presId="urn:microsoft.com/office/officeart/2005/8/layout/hProcess9"/>
    <dgm:cxn modelId="{8A4AC416-B5F8-4D2D-AC5C-2B89ADA21F39}" type="presParOf" srcId="{D52DA1D1-9B17-40FA-9CF0-F860719FA706}" destId="{650BF3F9-54C5-4BF4-B78B-3CF4E850BDDF}" srcOrd="15" destOrd="0" presId="urn:microsoft.com/office/officeart/2005/8/layout/hProcess9"/>
    <dgm:cxn modelId="{AB822994-4510-4250-BF14-5F9F7EA0CB4A}" type="presParOf" srcId="{D52DA1D1-9B17-40FA-9CF0-F860719FA706}" destId="{263AA75F-E419-465D-BE06-02ED532FA94E}" srcOrd="16" destOrd="0" presId="urn:microsoft.com/office/officeart/2005/8/layout/hProcess9"/>
    <dgm:cxn modelId="{D1409ED9-8DE8-4875-8C62-05273966AAC7}" type="presParOf" srcId="{D52DA1D1-9B17-40FA-9CF0-F860719FA706}" destId="{CFB40A42-C912-4D0E-AF61-B5E1AA4C7B4E}" srcOrd="17" destOrd="0" presId="urn:microsoft.com/office/officeart/2005/8/layout/hProcess9"/>
    <dgm:cxn modelId="{1531C14A-2CC0-4A21-8945-5E9F90EAC469}" type="presParOf" srcId="{D52DA1D1-9B17-40FA-9CF0-F860719FA706}" destId="{980D3664-462D-401D-83DA-59DA1DA93123}" srcOrd="1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14/04/2020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14/04/2020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401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5279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542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5495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4650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46592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7153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1438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1896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354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editar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14/04/2020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14/04/2020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14/04/2020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14/04/2020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14/04/2020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14/04/2020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14/04/2020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14/04/2020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14/04/2020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14/04/2020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dirty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14/04/2020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14/04/2020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2.png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2.wdp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4.wdp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s://www.youtube.com/channel/UCnk-luki_WLJ1eeTWPUchZA/featured" TargetMode="External"/><Relationship Id="rId7" Type="http://schemas.openxmlformats.org/officeDocument/2006/relationships/hyperlink" Target="https://www.facebook.com/TimonEditores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hyperlink" Target="https://instagram.com/timoneditores?igshid=17a1a5v7ugnjf" TargetMode="External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hyperlink" Target="https://twitter.com/TimonEditores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031245" y="1919335"/>
            <a:ext cx="4274902" cy="2987643"/>
          </a:xfrm>
        </p:spPr>
        <p:txBody>
          <a:bodyPr rtlCol="0">
            <a:noAutofit/>
          </a:bodyPr>
          <a:lstStyle/>
          <a:p>
            <a:pPr algn="ctr" rtl="0"/>
            <a:r>
              <a:rPr lang="es-ES" dirty="0" smtClean="0">
                <a:solidFill>
                  <a:srgbClr val="0070C0"/>
                </a:solidFill>
              </a:rPr>
              <a:t/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>
                <a:solidFill>
                  <a:srgbClr val="0070C0"/>
                </a:solidFill>
              </a:rPr>
              <a:t/>
            </a:r>
            <a:br>
              <a:rPr lang="es-ES" dirty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/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>
                <a:solidFill>
                  <a:srgbClr val="0070C0"/>
                </a:solidFill>
              </a:rPr>
              <a:t/>
            </a:r>
            <a:br>
              <a:rPr lang="es-ES" dirty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/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>
                <a:solidFill>
                  <a:srgbClr val="0070C0"/>
                </a:solidFill>
              </a:rPr>
              <a:t/>
            </a:r>
            <a:br>
              <a:rPr lang="es-ES" dirty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 </a:t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>
                <a:solidFill>
                  <a:srgbClr val="0070C0"/>
                </a:solidFill>
              </a:rPr>
              <a:t> </a:t>
            </a:r>
            <a:r>
              <a:rPr lang="es-ES" dirty="0" smtClean="0">
                <a:solidFill>
                  <a:srgbClr val="0070C0"/>
                </a:solidFill>
              </a:rPr>
              <a:t>                        Ortografía Con Valores </a:t>
            </a:r>
            <a:r>
              <a:rPr lang="es-ES" sz="5000" dirty="0" smtClean="0">
                <a:solidFill>
                  <a:srgbClr val="0070C0"/>
                </a:solidFill>
              </a:rPr>
              <a:t/>
            </a:r>
            <a:br>
              <a:rPr lang="es-ES" sz="5000" dirty="0" smtClean="0">
                <a:solidFill>
                  <a:srgbClr val="0070C0"/>
                </a:solidFill>
              </a:rPr>
            </a:br>
            <a:endParaRPr lang="es-ES" sz="5000" dirty="0">
              <a:solidFill>
                <a:srgbClr val="0070C0"/>
              </a:solidFill>
            </a:endParaRPr>
          </a:p>
        </p:txBody>
      </p:sp>
      <p:pic>
        <p:nvPicPr>
          <p:cNvPr id="5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3031245" y="0"/>
            <a:ext cx="4012351" cy="1919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árbol verde de dibujos animados PNG Clipart | PNGOcea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46" l="0" r="99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" y="1919335"/>
            <a:ext cx="3159660" cy="348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Pin de Zuleica Kenes en Arte en 2020 | Mariposas monarca dibujo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24" y="2082298"/>
            <a:ext cx="398349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in de Zuleica Kenes en Arte en 2020 | Mariposas monarca dibujo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327" y="1620570"/>
            <a:ext cx="390130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49" y="1620570"/>
            <a:ext cx="415627" cy="362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9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9903" y="266958"/>
            <a:ext cx="11582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dirty="0">
                <a:solidFill>
                  <a:srgbClr val="0070C0"/>
                </a:solidFill>
                <a:latin typeface="+mj-lt"/>
              </a:rPr>
              <a:t>Ejercicios</a:t>
            </a:r>
            <a:endParaRPr lang="es-MX" sz="4400" dirty="0">
              <a:solidFill>
                <a:srgbClr val="0070C0"/>
              </a:solidFill>
              <a:latin typeface="+mj-lt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13097761"/>
              </p:ext>
            </p:extLst>
          </p:nvPr>
        </p:nvGraphicFramePr>
        <p:xfrm>
          <a:off x="409903" y="1305342"/>
          <a:ext cx="11582400" cy="4893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4661208" y="5905707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437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5211" y="274342"/>
            <a:ext cx="9875520" cy="98130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ES" sz="4900" dirty="0" smtClean="0">
                <a:solidFill>
                  <a:srgbClr val="0070C0"/>
                </a:solidFill>
              </a:rPr>
              <a:t/>
            </a:r>
            <a:br>
              <a:rPr lang="es-ES" sz="4900" dirty="0" smtClean="0">
                <a:solidFill>
                  <a:srgbClr val="0070C0"/>
                </a:solidFill>
              </a:rPr>
            </a:br>
            <a:r>
              <a:rPr lang="es-ES" sz="4900" dirty="0" smtClean="0">
                <a:solidFill>
                  <a:srgbClr val="0070C0"/>
                </a:solidFill>
              </a:rPr>
              <a:t>La </a:t>
            </a:r>
            <a:r>
              <a:rPr lang="es-ES" sz="4900" dirty="0">
                <a:solidFill>
                  <a:srgbClr val="0070C0"/>
                </a:solidFill>
              </a:rPr>
              <a:t>m</a:t>
            </a:r>
            <a:r>
              <a:rPr lang="es-ES" sz="4900" dirty="0" smtClean="0">
                <a:solidFill>
                  <a:srgbClr val="0070C0"/>
                </a:solidFill>
              </a:rPr>
              <a:t>ariposa </a:t>
            </a:r>
            <a:r>
              <a:rPr lang="es-ES" sz="4900" dirty="0">
                <a:solidFill>
                  <a:srgbClr val="0070C0"/>
                </a:solidFill>
              </a:rPr>
              <a:t>m</a:t>
            </a:r>
            <a:r>
              <a:rPr lang="es-ES" sz="4900" dirty="0" smtClean="0">
                <a:solidFill>
                  <a:srgbClr val="0070C0"/>
                </a:solidFill>
              </a:rPr>
              <a:t>onarca</a:t>
            </a:r>
            <a:endParaRPr lang="es-ES" sz="4900" dirty="0">
              <a:solidFill>
                <a:srgbClr val="0070C0"/>
              </a:solidFill>
            </a:endParaRPr>
          </a:p>
        </p:txBody>
      </p:sp>
      <p:pic>
        <p:nvPicPr>
          <p:cNvPr id="4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4661208" y="5905707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1845211" y="1717288"/>
            <a:ext cx="98755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3200" dirty="0"/>
              <a:t>Se escogió ésta por los valores que transmite tanto en su metamorfosis como en su hibernación.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3200" dirty="0"/>
              <a:t>Se aprecia el valor en las portadas y en la página </a:t>
            </a:r>
            <a:r>
              <a:rPr lang="es-ES" sz="3200" dirty="0" smtClean="0"/>
              <a:t>siete de cada uno de los libros de la colección. </a:t>
            </a:r>
            <a:endParaRPr lang="es-ES" sz="32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3200" dirty="0"/>
              <a:t>En el contenido de cada libro se manejan infinidad de valores que les ayudarán tanto a su persona como a lograr una convivencia armoniosa.</a:t>
            </a:r>
          </a:p>
        </p:txBody>
      </p:sp>
      <p:pic>
        <p:nvPicPr>
          <p:cNvPr id="7" name="Picture 2" descr="Pin de Zuleica Kenes en Arte en 2020 | Mariposas monarca dibujo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" y="82158"/>
            <a:ext cx="1990095" cy="165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1845211" y="1602463"/>
            <a:ext cx="46963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94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266" y="232228"/>
            <a:ext cx="11662222" cy="818832"/>
          </a:xfrm>
        </p:spPr>
        <p:txBody>
          <a:bodyPr rtlCol="0">
            <a:normAutofit/>
          </a:bodyPr>
          <a:lstStyle/>
          <a:p>
            <a:pPr algn="ctr"/>
            <a:r>
              <a:rPr lang="es-ES" sz="4900" dirty="0" smtClean="0">
                <a:solidFill>
                  <a:srgbClr val="0070C0"/>
                </a:solidFill>
              </a:rPr>
              <a:t>Nuestras </a:t>
            </a:r>
            <a:r>
              <a:rPr lang="es-ES" sz="4900" dirty="0">
                <a:solidFill>
                  <a:srgbClr val="0070C0"/>
                </a:solidFill>
              </a:rPr>
              <a:t>p</a:t>
            </a:r>
            <a:r>
              <a:rPr lang="es-ES" sz="4900" dirty="0" smtClean="0">
                <a:solidFill>
                  <a:srgbClr val="0070C0"/>
                </a:solidFill>
              </a:rPr>
              <a:t>ortadas </a:t>
            </a:r>
            <a:endParaRPr lang="es-ES" sz="4900" dirty="0">
              <a:solidFill>
                <a:srgbClr val="0070C0"/>
              </a:solidFill>
            </a:endParaRPr>
          </a:p>
        </p:txBody>
      </p:sp>
      <p:pic>
        <p:nvPicPr>
          <p:cNvPr id="2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4980" y="1363727"/>
            <a:ext cx="1768408" cy="21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17 Rectángulo redondeado"/>
          <p:cNvSpPr/>
          <p:nvPr/>
        </p:nvSpPr>
        <p:spPr>
          <a:xfrm>
            <a:off x="211116" y="3817252"/>
            <a:ext cx="1741708" cy="769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700" b="1" dirty="0" smtClean="0">
                <a:solidFill>
                  <a:schemeClr val="bg1"/>
                </a:solidFill>
              </a:rPr>
              <a:t>Amistad</a:t>
            </a:r>
            <a:endParaRPr lang="es-MX" sz="1700" b="1" dirty="0">
              <a:solidFill>
                <a:schemeClr val="bg1"/>
              </a:solidFill>
            </a:endParaRPr>
          </a:p>
        </p:txBody>
      </p:sp>
      <p:sp>
        <p:nvSpPr>
          <p:cNvPr id="19" name="18 Rectángulo redondeado"/>
          <p:cNvSpPr/>
          <p:nvPr/>
        </p:nvSpPr>
        <p:spPr>
          <a:xfrm>
            <a:off x="2192316" y="3817252"/>
            <a:ext cx="1807021" cy="7692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</a:rPr>
              <a:t>Tolerancia</a:t>
            </a:r>
            <a:endParaRPr lang="es-MX" sz="1700" b="1" dirty="0">
              <a:solidFill>
                <a:schemeClr val="bg1"/>
              </a:solidFill>
            </a:endParaRPr>
          </a:p>
        </p:txBody>
      </p:sp>
      <p:sp>
        <p:nvSpPr>
          <p:cNvPr id="20" name="19 Rectángulo redondeado"/>
          <p:cNvSpPr/>
          <p:nvPr/>
        </p:nvSpPr>
        <p:spPr>
          <a:xfrm>
            <a:off x="4235392" y="3817249"/>
            <a:ext cx="1777344" cy="7692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</a:rPr>
              <a:t>Perseverancia</a:t>
            </a:r>
            <a:endParaRPr lang="es-MX" sz="1700" b="1" dirty="0">
              <a:solidFill>
                <a:schemeClr val="bg1"/>
              </a:solidFill>
            </a:endParaRPr>
          </a:p>
        </p:txBody>
      </p:sp>
      <p:sp>
        <p:nvSpPr>
          <p:cNvPr id="21" name="20 Rectángulo redondeado"/>
          <p:cNvSpPr/>
          <p:nvPr/>
        </p:nvSpPr>
        <p:spPr>
          <a:xfrm>
            <a:off x="6255665" y="3817254"/>
            <a:ext cx="1741708" cy="769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bg1"/>
                </a:solidFill>
              </a:rPr>
              <a:t>Cuidado y amor a la naturaleza</a:t>
            </a:r>
            <a:endParaRPr lang="es-MX" sz="1600" b="1" dirty="0">
              <a:solidFill>
                <a:schemeClr val="bg1"/>
              </a:solidFill>
            </a:endParaRPr>
          </a:p>
        </p:txBody>
      </p:sp>
      <p:sp>
        <p:nvSpPr>
          <p:cNvPr id="22" name="21 Rectángulo redondeado"/>
          <p:cNvSpPr/>
          <p:nvPr/>
        </p:nvSpPr>
        <p:spPr>
          <a:xfrm>
            <a:off x="8236865" y="3817251"/>
            <a:ext cx="1741708" cy="769257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700" b="1" dirty="0" smtClean="0">
                <a:solidFill>
                  <a:schemeClr val="bg1"/>
                </a:solidFill>
              </a:rPr>
              <a:t>Familia </a:t>
            </a:r>
            <a:endParaRPr lang="es-MX" sz="1700" b="1" dirty="0">
              <a:solidFill>
                <a:schemeClr val="bg1"/>
              </a:solidFill>
            </a:endParaRPr>
          </a:p>
        </p:txBody>
      </p:sp>
      <p:sp>
        <p:nvSpPr>
          <p:cNvPr id="23" name="22 Rectángulo redondeado"/>
          <p:cNvSpPr/>
          <p:nvPr/>
        </p:nvSpPr>
        <p:spPr>
          <a:xfrm>
            <a:off x="10218065" y="3817250"/>
            <a:ext cx="1814062" cy="7692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Superación y trabajo en equipo </a:t>
            </a:r>
            <a:endParaRPr lang="es-MX" sz="1600" b="1" dirty="0">
              <a:solidFill>
                <a:schemeClr val="bg1"/>
              </a:solidFill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800" y="1363727"/>
            <a:ext cx="1807021" cy="21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Marcador de contenido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3233" y="1378237"/>
            <a:ext cx="1777344" cy="21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Marcador de contenido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1989" y="1378237"/>
            <a:ext cx="1765775" cy="21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Marcador de contenido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296" y="1344773"/>
            <a:ext cx="1809170" cy="214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176" y="1363727"/>
            <a:ext cx="1741708" cy="214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3 Imagen" descr="C:\Users\B2G - JCastro\AppData\Local\Microsoft\Windows\Temporary Internet Files\Content.Word\TIMON_EDUCACION.PN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4661208" y="5905707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186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2779" y="1905111"/>
            <a:ext cx="2564781" cy="2057177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El único cuaderno de trabajo que vincula la ortografía con los valores universales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081" y="533400"/>
            <a:ext cx="3705463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238744" y="4382429"/>
            <a:ext cx="3748817" cy="146058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1600" dirty="0" smtClean="0"/>
              <a:t>Los alumnos leen y los reflexionan el valor que se esta abordando en diferentes textos y refuerzan con infinidad de ejercicios orientados a practicar el valor que se esta abordando.</a:t>
            </a:r>
            <a:endParaRPr lang="es-MX" sz="1600" dirty="0"/>
          </a:p>
        </p:txBody>
      </p:sp>
      <p:pic>
        <p:nvPicPr>
          <p:cNvPr id="7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838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111" y="0"/>
            <a:ext cx="10361713" cy="923277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ES" sz="4900" dirty="0" smtClean="0">
                <a:solidFill>
                  <a:srgbClr val="FF0000"/>
                </a:solidFill>
              </a:rPr>
              <a:t/>
            </a:r>
            <a:br>
              <a:rPr lang="es-ES" sz="4900" dirty="0" smtClean="0">
                <a:solidFill>
                  <a:srgbClr val="FF0000"/>
                </a:solidFill>
              </a:rPr>
            </a:br>
            <a:r>
              <a:rPr lang="es-ES" sz="5400" dirty="0">
                <a:solidFill>
                  <a:srgbClr val="0070C0"/>
                </a:solidFill>
              </a:rPr>
              <a:t>S</a:t>
            </a:r>
            <a:r>
              <a:rPr lang="es-ES" sz="5400" dirty="0" smtClean="0">
                <a:solidFill>
                  <a:srgbClr val="0070C0"/>
                </a:solidFill>
              </a:rPr>
              <a:t>ecciones</a:t>
            </a:r>
            <a:endParaRPr lang="es-ES" sz="5400" dirty="0">
              <a:solidFill>
                <a:srgbClr val="0070C0"/>
              </a:solidFill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96112" y="1279893"/>
            <a:ext cx="10361713" cy="5120684"/>
          </a:xfrm>
        </p:spPr>
        <p:txBody>
          <a:bodyPr numCol="1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S" sz="2600" dirty="0" smtClean="0"/>
              <a:t>Ortografía  (literal, </a:t>
            </a:r>
            <a:r>
              <a:rPr lang="es-ES" sz="2600" dirty="0"/>
              <a:t>a</a:t>
            </a:r>
            <a:r>
              <a:rPr lang="es-ES" sz="2600" dirty="0" smtClean="0"/>
              <a:t>centual y puntual)</a:t>
            </a:r>
            <a:endParaRPr lang="es-ES" sz="2600" dirty="0"/>
          </a:p>
          <a:p>
            <a:pPr algn="just">
              <a:lnSpc>
                <a:spcPct val="120000"/>
              </a:lnSpc>
            </a:pPr>
            <a:r>
              <a:rPr lang="es-ES" sz="2600" dirty="0"/>
              <a:t>Gramática</a:t>
            </a:r>
          </a:p>
          <a:p>
            <a:pPr algn="just">
              <a:lnSpc>
                <a:spcPct val="120000"/>
              </a:lnSpc>
            </a:pPr>
            <a:r>
              <a:rPr lang="es-ES" sz="2600" dirty="0" smtClean="0"/>
              <a:t>Literatura: </a:t>
            </a:r>
          </a:p>
          <a:p>
            <a:pPr marL="45720" indent="0" algn="just">
              <a:lnSpc>
                <a:spcPct val="120000"/>
              </a:lnSpc>
              <a:buNone/>
            </a:pPr>
            <a:r>
              <a:rPr lang="es-ES" sz="2600" dirty="0" smtClean="0"/>
              <a:t>Textos </a:t>
            </a:r>
            <a:r>
              <a:rPr lang="es-ES" sz="2600" dirty="0"/>
              <a:t>seleccionados cuidadosamente para la edad, gusto o problemática </a:t>
            </a:r>
            <a:r>
              <a:rPr lang="es-ES" sz="2600" dirty="0" smtClean="0"/>
              <a:t>de </a:t>
            </a:r>
            <a:r>
              <a:rPr lang="es-ES" sz="2600" dirty="0"/>
              <a:t>los alumnos. En ellos se resalta algún </a:t>
            </a:r>
            <a:r>
              <a:rPr lang="es-ES" sz="2600" dirty="0">
                <a:solidFill>
                  <a:srgbClr val="FF0000"/>
                </a:solidFill>
              </a:rPr>
              <a:t>valor</a:t>
            </a:r>
            <a:r>
              <a:rPr lang="es-ES" sz="2600" dirty="0"/>
              <a:t>; se les pide trabajar individualmente y en grupo con referencia a éste.</a:t>
            </a:r>
          </a:p>
          <a:p>
            <a:pPr marL="45720" indent="0" algn="just">
              <a:lnSpc>
                <a:spcPct val="120000"/>
              </a:lnSpc>
              <a:buNone/>
            </a:pPr>
            <a:endParaRPr lang="es-ES" sz="2600" dirty="0"/>
          </a:p>
        </p:txBody>
      </p:sp>
      <p:pic>
        <p:nvPicPr>
          <p:cNvPr id="4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690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051560" y="923277"/>
            <a:ext cx="10590313" cy="5120683"/>
          </a:xfrm>
        </p:spPr>
        <p:txBody>
          <a:bodyPr numCol="1" rtlCol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s-ES" sz="2600" dirty="0"/>
              <a:t>Se inicia un tema nuevo con un pequeño texto introductorio donde se resalta lo que se va a practicar.</a:t>
            </a:r>
          </a:p>
          <a:p>
            <a:pPr algn="just">
              <a:lnSpc>
                <a:spcPct val="120000"/>
              </a:lnSpc>
            </a:pPr>
            <a:r>
              <a:rPr lang="es-ES" sz="2600" dirty="0"/>
              <a:t>No se ponen textos con errores. </a:t>
            </a:r>
            <a:r>
              <a:rPr lang="es-ES" sz="2600" dirty="0" smtClean="0"/>
              <a:t>De manera visual, al </a:t>
            </a:r>
            <a:r>
              <a:rPr lang="es-ES" sz="2600" dirty="0"/>
              <a:t>niño </a:t>
            </a:r>
            <a:r>
              <a:rPr lang="es-ES" sz="2600" dirty="0" smtClean="0"/>
              <a:t>se </a:t>
            </a:r>
            <a:r>
              <a:rPr lang="es-ES" sz="2600" dirty="0"/>
              <a:t>le quedará grabado sin saber que está mal escrito.</a:t>
            </a:r>
          </a:p>
          <a:p>
            <a:pPr algn="just">
              <a:lnSpc>
                <a:spcPct val="120000"/>
              </a:lnSpc>
              <a:buClr>
                <a:srgbClr val="C0CF3A">
                  <a:lumMod val="50000"/>
                </a:srgbClr>
              </a:buClr>
            </a:pPr>
            <a:r>
              <a:rPr lang="es-ES" sz="2600" dirty="0"/>
              <a:t>Un dato interesante… Se proporciona una pequeña información extra sobre algún dato relevante e interesante del texto.</a:t>
            </a:r>
          </a:p>
          <a:p>
            <a:pPr algn="just">
              <a:lnSpc>
                <a:spcPct val="120000"/>
              </a:lnSpc>
              <a:buClr>
                <a:srgbClr val="C0CF3A">
                  <a:lumMod val="50000"/>
                </a:srgbClr>
              </a:buClr>
            </a:pPr>
            <a:r>
              <a:rPr lang="es-ES" sz="2600" dirty="0"/>
              <a:t>Comprensión lectora.</a:t>
            </a:r>
          </a:p>
          <a:p>
            <a:pPr marL="45720" indent="0" algn="just">
              <a:lnSpc>
                <a:spcPct val="120000"/>
              </a:lnSpc>
              <a:buNone/>
            </a:pPr>
            <a:endParaRPr lang="es-ES" sz="2800" dirty="0"/>
          </a:p>
        </p:txBody>
      </p:sp>
      <p:pic>
        <p:nvPicPr>
          <p:cNvPr id="4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656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747318" y="1069848"/>
            <a:ext cx="10267897" cy="4315968"/>
          </a:xfrm>
        </p:spPr>
        <p:txBody>
          <a:bodyPr numCol="1" rtlCol="0">
            <a:noAutofit/>
          </a:bodyPr>
          <a:lstStyle/>
          <a:p>
            <a:pPr algn="just">
              <a:lnSpc>
                <a:spcPct val="120000"/>
              </a:lnSpc>
              <a:buClr>
                <a:srgbClr val="C0CF3A">
                  <a:lumMod val="50000"/>
                </a:srgbClr>
              </a:buClr>
            </a:pPr>
            <a:r>
              <a:rPr lang="es-ES" sz="2400" dirty="0"/>
              <a:t>Pequeñas reflexiones a lo largo del cuaderno de trabajo.</a:t>
            </a:r>
          </a:p>
          <a:p>
            <a:pPr algn="just">
              <a:lnSpc>
                <a:spcPct val="120000"/>
              </a:lnSpc>
            </a:pPr>
            <a:r>
              <a:rPr lang="es-ES" sz="2400" dirty="0"/>
              <a:t>Juego de palabras</a:t>
            </a:r>
          </a:p>
          <a:p>
            <a:pPr algn="just">
              <a:lnSpc>
                <a:spcPct val="120000"/>
              </a:lnSpc>
            </a:pPr>
            <a:r>
              <a:rPr lang="es-ES" sz="2400" dirty="0"/>
              <a:t>Concordancia gramatical</a:t>
            </a:r>
          </a:p>
          <a:p>
            <a:pPr algn="just">
              <a:lnSpc>
                <a:spcPct val="120000"/>
              </a:lnSpc>
            </a:pPr>
            <a:r>
              <a:rPr lang="es-ES" sz="2400" dirty="0"/>
              <a:t>Las reglas vienen acompañadas de uno de los personajes.</a:t>
            </a:r>
          </a:p>
          <a:p>
            <a:pPr algn="just">
              <a:lnSpc>
                <a:spcPct val="120000"/>
              </a:lnSpc>
            </a:pPr>
            <a:r>
              <a:rPr lang="es-ES" sz="2400" dirty="0"/>
              <a:t>Las ilustraciones son bellas, cuidando el valor estético.</a:t>
            </a:r>
          </a:p>
          <a:p>
            <a:pPr algn="just">
              <a:lnSpc>
                <a:spcPct val="120000"/>
              </a:lnSpc>
            </a:pPr>
            <a:r>
              <a:rPr lang="es-ES" sz="2400" b="1" dirty="0">
                <a:solidFill>
                  <a:srgbClr val="FF0000"/>
                </a:solidFill>
              </a:rPr>
              <a:t>Ortografía con Valores </a:t>
            </a:r>
            <a:r>
              <a:rPr lang="es-ES" sz="2400" dirty="0"/>
              <a:t>les pide completar con la letra que falta, poner el acento en las palabras que lo necesiten, tres opciones con la misma palabra y sólo una será la correcta.</a:t>
            </a:r>
          </a:p>
          <a:p>
            <a:pPr marL="45720" indent="0">
              <a:lnSpc>
                <a:spcPct val="120000"/>
              </a:lnSpc>
              <a:buNone/>
            </a:pPr>
            <a:endParaRPr lang="es-ES" sz="2200" dirty="0"/>
          </a:p>
        </p:txBody>
      </p:sp>
      <p:pic>
        <p:nvPicPr>
          <p:cNvPr id="4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070" y="1069848"/>
            <a:ext cx="1864311" cy="156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6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47013" y="304800"/>
            <a:ext cx="8048893" cy="618477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1° Y 2° </a:t>
            </a:r>
            <a:br>
              <a:rPr lang="es-ES" dirty="0" smtClean="0">
                <a:solidFill>
                  <a:srgbClr val="0070C0"/>
                </a:solidFill>
              </a:rPr>
            </a:br>
            <a:r>
              <a:rPr lang="es-ES" dirty="0" smtClean="0">
                <a:solidFill>
                  <a:srgbClr val="0070C0"/>
                </a:solidFill>
              </a:rPr>
              <a:t>Anagramas, </a:t>
            </a:r>
            <a:r>
              <a:rPr lang="es-ES" dirty="0">
                <a:solidFill>
                  <a:srgbClr val="0070C0"/>
                </a:solidFill>
              </a:rPr>
              <a:t>o</a:t>
            </a:r>
            <a:r>
              <a:rPr lang="es-ES" dirty="0" smtClean="0">
                <a:solidFill>
                  <a:srgbClr val="0070C0"/>
                </a:solidFill>
              </a:rPr>
              <a:t>raciones </a:t>
            </a:r>
            <a:r>
              <a:rPr lang="es-ES" dirty="0">
                <a:solidFill>
                  <a:srgbClr val="0070C0"/>
                </a:solidFill>
              </a:rPr>
              <a:t>g</a:t>
            </a:r>
            <a:r>
              <a:rPr lang="es-ES" dirty="0" smtClean="0">
                <a:solidFill>
                  <a:srgbClr val="0070C0"/>
                </a:solidFill>
              </a:rPr>
              <a:t>raciosas y </a:t>
            </a:r>
            <a:r>
              <a:rPr lang="es-ES" dirty="0">
                <a:solidFill>
                  <a:srgbClr val="0070C0"/>
                </a:solidFill>
              </a:rPr>
              <a:t>v</a:t>
            </a:r>
            <a:r>
              <a:rPr lang="es-ES" dirty="0" smtClean="0">
                <a:solidFill>
                  <a:srgbClr val="0070C0"/>
                </a:solidFill>
              </a:rPr>
              <a:t>alores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7014" y="1057092"/>
            <a:ext cx="3198111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94" y="1057092"/>
            <a:ext cx="3198112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07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53437" y="304800"/>
            <a:ext cx="7842469" cy="618477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Laberintos y </a:t>
            </a:r>
            <a:r>
              <a:rPr lang="es-ES" dirty="0">
                <a:solidFill>
                  <a:srgbClr val="0070C0"/>
                </a:solidFill>
              </a:rPr>
              <a:t>a</a:t>
            </a:r>
            <a:r>
              <a:rPr lang="es-ES" dirty="0" smtClean="0">
                <a:solidFill>
                  <a:srgbClr val="0070C0"/>
                </a:solidFill>
              </a:rPr>
              <a:t>certijos </a:t>
            </a:r>
            <a:r>
              <a:rPr lang="es-ES" dirty="0">
                <a:solidFill>
                  <a:srgbClr val="0070C0"/>
                </a:solidFill>
              </a:rPr>
              <a:t>d</a:t>
            </a:r>
            <a:r>
              <a:rPr lang="es-ES" dirty="0" smtClean="0">
                <a:solidFill>
                  <a:srgbClr val="0070C0"/>
                </a:solidFill>
              </a:rPr>
              <a:t>iferentes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3438" y="1057092"/>
            <a:ext cx="323131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91" y="1057092"/>
            <a:ext cx="3231315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02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2649" y="304800"/>
            <a:ext cx="7769859" cy="618477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Letras con </a:t>
            </a:r>
            <a:r>
              <a:rPr lang="es-ES" dirty="0">
                <a:solidFill>
                  <a:srgbClr val="0070C0"/>
                </a:solidFill>
              </a:rPr>
              <a:t>e</a:t>
            </a:r>
            <a:r>
              <a:rPr lang="es-ES" dirty="0" smtClean="0">
                <a:solidFill>
                  <a:srgbClr val="0070C0"/>
                </a:solidFill>
              </a:rPr>
              <a:t>l </a:t>
            </a:r>
            <a:r>
              <a:rPr lang="es-ES" dirty="0">
                <a:solidFill>
                  <a:srgbClr val="0070C0"/>
                </a:solidFill>
              </a:rPr>
              <a:t>m</a:t>
            </a:r>
            <a:r>
              <a:rPr lang="es-ES" dirty="0" smtClean="0">
                <a:solidFill>
                  <a:srgbClr val="0070C0"/>
                </a:solidFill>
              </a:rPr>
              <a:t>ismo </a:t>
            </a:r>
            <a:r>
              <a:rPr lang="es-ES" dirty="0">
                <a:solidFill>
                  <a:srgbClr val="0070C0"/>
                </a:solidFill>
              </a:rPr>
              <a:t>s</a:t>
            </a:r>
            <a:r>
              <a:rPr lang="es-ES" dirty="0" smtClean="0">
                <a:solidFill>
                  <a:srgbClr val="0070C0"/>
                </a:solidFill>
              </a:rPr>
              <a:t>onido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42649" y="1057091"/>
            <a:ext cx="323131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1194" y="1057091"/>
            <a:ext cx="3231314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20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67666" y="312911"/>
            <a:ext cx="102004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>
                <a:solidFill>
                  <a:srgbClr val="0070C0"/>
                </a:solidFill>
              </a:rPr>
              <a:t>Ortografía c</a:t>
            </a:r>
            <a:r>
              <a:rPr lang="es-ES" sz="4800" dirty="0" smtClean="0">
                <a:solidFill>
                  <a:srgbClr val="0070C0"/>
                </a:solidFill>
              </a:rPr>
              <a:t>on </a:t>
            </a:r>
            <a:r>
              <a:rPr lang="es-ES" sz="4800" dirty="0">
                <a:solidFill>
                  <a:srgbClr val="0070C0"/>
                </a:solidFill>
              </a:rPr>
              <a:t>V</a:t>
            </a:r>
            <a:r>
              <a:rPr lang="es-ES" sz="4800" dirty="0" smtClean="0">
                <a:solidFill>
                  <a:srgbClr val="0070C0"/>
                </a:solidFill>
              </a:rPr>
              <a:t>alores</a:t>
            </a:r>
            <a:r>
              <a:rPr lang="es-ES" sz="4800" dirty="0">
                <a:solidFill>
                  <a:srgbClr val="0070C0"/>
                </a:solidFill>
              </a:rPr>
              <a:t/>
            </a:r>
            <a:br>
              <a:rPr lang="es-ES" sz="4800" dirty="0">
                <a:solidFill>
                  <a:srgbClr val="0070C0"/>
                </a:solidFill>
              </a:rPr>
            </a:br>
            <a:r>
              <a:rPr lang="es-ES" sz="4800" dirty="0">
                <a:solidFill>
                  <a:schemeClr val="accent3"/>
                </a:solidFill>
              </a:rPr>
              <a:t>Objetivo</a:t>
            </a:r>
            <a:br>
              <a:rPr lang="es-ES" sz="4800" dirty="0">
                <a:solidFill>
                  <a:schemeClr val="accent3"/>
                </a:solidFill>
              </a:rPr>
            </a:br>
            <a:r>
              <a:rPr lang="es-ES" sz="4800" dirty="0">
                <a:solidFill>
                  <a:schemeClr val="accent3"/>
                </a:solidFill>
              </a:rPr>
              <a:t>Características</a:t>
            </a:r>
            <a:endParaRPr lang="es-MX" sz="4800" dirty="0"/>
          </a:p>
        </p:txBody>
      </p:sp>
      <p:sp>
        <p:nvSpPr>
          <p:cNvPr id="3" name="Rectángulo 2"/>
          <p:cNvSpPr/>
          <p:nvPr/>
        </p:nvSpPr>
        <p:spPr>
          <a:xfrm>
            <a:off x="391916" y="2621235"/>
            <a:ext cx="11351941" cy="353943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800" dirty="0" smtClean="0"/>
              <a:t>Proporcionar </a:t>
            </a:r>
            <a:r>
              <a:rPr lang="es-ES" sz="2800" dirty="0"/>
              <a:t>al maestro herramientas que le faciliten el proceso de la educación integral, no solamente de la enseñanza</a:t>
            </a:r>
            <a:r>
              <a:rPr lang="es-ES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800" dirty="0"/>
              <a:t>Lúdico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s-ES" sz="2800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800" dirty="0" smtClean="0"/>
              <a:t>Mejorar </a:t>
            </a:r>
            <a:r>
              <a:rPr lang="es-ES" sz="2800" dirty="0"/>
              <a:t>su producción textual y expresión oral</a:t>
            </a:r>
            <a:r>
              <a:rPr lang="es-ES" sz="2800" dirty="0" smtClean="0"/>
              <a:t>.</a:t>
            </a:r>
            <a:endParaRPr lang="es-ES" sz="2800" dirty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800" dirty="0" smtClean="0"/>
              <a:t>Ayudar </a:t>
            </a:r>
            <a:r>
              <a:rPr lang="es-ES" sz="2800" dirty="0"/>
              <a:t>a fomentar valores universales.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s-ES" sz="2800" dirty="0" smtClean="0"/>
              <a:t>No </a:t>
            </a:r>
            <a:r>
              <a:rPr lang="es-ES" sz="2800" dirty="0"/>
              <a:t>se manejan trimestres ni evaluaciones.</a:t>
            </a:r>
            <a:endParaRPr lang="es-MX" sz="2800" dirty="0"/>
          </a:p>
        </p:txBody>
      </p:sp>
      <p:pic>
        <p:nvPicPr>
          <p:cNvPr id="5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10014012" y="82158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Pin de Zuleica Kenes en Arte en 2020 | Mariposas monarca dibujo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2" y="82158"/>
            <a:ext cx="1990095" cy="16512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81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9270" y="410956"/>
            <a:ext cx="8215474" cy="512321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Lecturas con </a:t>
            </a:r>
            <a:r>
              <a:rPr lang="es-ES" dirty="0">
                <a:solidFill>
                  <a:srgbClr val="0070C0"/>
                </a:solidFill>
              </a:rPr>
              <a:t>a</a:t>
            </a:r>
            <a:r>
              <a:rPr lang="es-ES" dirty="0" smtClean="0">
                <a:solidFill>
                  <a:srgbClr val="0070C0"/>
                </a:solidFill>
              </a:rPr>
              <a:t>ctividades a </a:t>
            </a:r>
            <a:r>
              <a:rPr lang="es-ES" dirty="0">
                <a:solidFill>
                  <a:srgbClr val="0070C0"/>
                </a:solidFill>
              </a:rPr>
              <a:t>t</a:t>
            </a:r>
            <a:r>
              <a:rPr lang="es-ES" dirty="0" smtClean="0">
                <a:solidFill>
                  <a:srgbClr val="0070C0"/>
                </a:solidFill>
              </a:rPr>
              <a:t>rabajar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270" y="1057091"/>
            <a:ext cx="323088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Marcador de contenido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3864" y="1057091"/>
            <a:ext cx="3230880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027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37784" y="304800"/>
            <a:ext cx="10455509" cy="618477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Valores en </a:t>
            </a:r>
            <a:r>
              <a:rPr lang="es-ES" dirty="0">
                <a:solidFill>
                  <a:srgbClr val="0070C0"/>
                </a:solidFill>
              </a:rPr>
              <a:t>l</a:t>
            </a:r>
            <a:r>
              <a:rPr lang="es-ES" dirty="0" smtClean="0">
                <a:solidFill>
                  <a:srgbClr val="0070C0"/>
                </a:solidFill>
              </a:rPr>
              <a:t>ecturas y </a:t>
            </a:r>
            <a:r>
              <a:rPr lang="es-ES" dirty="0">
                <a:solidFill>
                  <a:srgbClr val="0070C0"/>
                </a:solidFill>
              </a:rPr>
              <a:t>e</a:t>
            </a:r>
            <a:r>
              <a:rPr lang="es-ES" dirty="0" smtClean="0">
                <a:solidFill>
                  <a:srgbClr val="0070C0"/>
                </a:solidFill>
              </a:rPr>
              <a:t>jercicios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2111" y="1294787"/>
            <a:ext cx="3106855" cy="3868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6438" y="1294787"/>
            <a:ext cx="3106855" cy="3868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3 Imagen" descr="C:\Users\B2G - JCastro\AppData\Local\Microsoft\Windows\Temporary Internet Files\Content.Word\TIMON_EDUCACION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84" y="1294787"/>
            <a:ext cx="3106855" cy="3868228"/>
          </a:xfrm>
        </p:spPr>
      </p:pic>
    </p:spTree>
    <p:extLst>
      <p:ext uri="{BB962C8B-B14F-4D97-AF65-F5344CB8AC3E}">
        <p14:creationId xmlns:p14="http://schemas.microsoft.com/office/powerpoint/2010/main" val="91224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1639" y="304800"/>
            <a:ext cx="8017915" cy="618477"/>
          </a:xfrm>
        </p:spPr>
        <p:txBody>
          <a:bodyPr/>
          <a:lstStyle/>
          <a:p>
            <a:pPr algn="ctr"/>
            <a:r>
              <a:rPr lang="es-ES" dirty="0" smtClean="0">
                <a:solidFill>
                  <a:srgbClr val="0070C0"/>
                </a:solidFill>
              </a:rPr>
              <a:t>Ejercicios de </a:t>
            </a:r>
            <a:r>
              <a:rPr lang="es-ES" dirty="0">
                <a:solidFill>
                  <a:srgbClr val="0070C0"/>
                </a:solidFill>
              </a:rPr>
              <a:t>h</a:t>
            </a:r>
            <a:r>
              <a:rPr lang="es-ES" dirty="0" smtClean="0">
                <a:solidFill>
                  <a:srgbClr val="0070C0"/>
                </a:solidFill>
              </a:rPr>
              <a:t>abilidades del </a:t>
            </a:r>
            <a:r>
              <a:rPr lang="es-ES" dirty="0">
                <a:solidFill>
                  <a:srgbClr val="0070C0"/>
                </a:solidFill>
              </a:rPr>
              <a:t>p</a:t>
            </a:r>
            <a:r>
              <a:rPr lang="es-ES" dirty="0" smtClean="0">
                <a:solidFill>
                  <a:srgbClr val="0070C0"/>
                </a:solidFill>
              </a:rPr>
              <a:t>ensamiento</a:t>
            </a:r>
            <a:endParaRPr lang="es-MX" dirty="0">
              <a:solidFill>
                <a:srgbClr val="0070C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1640" y="1057091"/>
            <a:ext cx="3230879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28675" y="1057091"/>
            <a:ext cx="3230879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708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1762" y="1768955"/>
            <a:ext cx="8918299" cy="2667241"/>
          </a:xfrm>
        </p:spPr>
        <p:txBody>
          <a:bodyPr rtlCol="0">
            <a:noAutofit/>
          </a:bodyPr>
          <a:lstStyle/>
          <a:p>
            <a:pPr algn="just"/>
            <a:r>
              <a:rPr lang="es-ES" sz="4800" dirty="0">
                <a:solidFill>
                  <a:srgbClr val="0070C0"/>
                </a:solidFill>
              </a:rPr>
              <a:t>Educar al niño no es enseñarle algo que no sabía, sino hacer de él alguien que no existía. </a:t>
            </a:r>
            <a:r>
              <a:rPr lang="es-ES" sz="4800" dirty="0" smtClean="0">
                <a:solidFill>
                  <a:srgbClr val="0070C0"/>
                </a:solidFill>
              </a:rPr>
              <a:t/>
            </a:r>
            <a:br>
              <a:rPr lang="es-ES" sz="4800" dirty="0" smtClean="0">
                <a:solidFill>
                  <a:srgbClr val="0070C0"/>
                </a:solidFill>
              </a:rPr>
            </a:br>
            <a:endParaRPr lang="es-MX" sz="2400" dirty="0">
              <a:solidFill>
                <a:srgbClr val="0070C0"/>
              </a:solidFill>
            </a:endParaRPr>
          </a:p>
        </p:txBody>
      </p:sp>
      <p:pic>
        <p:nvPicPr>
          <p:cNvPr id="5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redondeado 2"/>
          <p:cNvSpPr/>
          <p:nvPr/>
        </p:nvSpPr>
        <p:spPr>
          <a:xfrm>
            <a:off x="7976103" y="4436196"/>
            <a:ext cx="3440317" cy="8238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Equipo Técnico Pedagógico Timón Educación </a:t>
            </a:r>
            <a:endParaRPr lang="es-MX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3560027" y="498875"/>
            <a:ext cx="5071946" cy="2445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615176" y="3182958"/>
            <a:ext cx="31223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dirty="0" smtClean="0">
                <a:solidFill>
                  <a:srgbClr val="0070C0"/>
                </a:solidFill>
              </a:rPr>
              <a:t>Gracias</a:t>
            </a:r>
            <a:endParaRPr lang="es-MX" sz="6600" dirty="0">
              <a:solidFill>
                <a:srgbClr val="0070C0"/>
              </a:solidFill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7159082" y="4026932"/>
            <a:ext cx="2642840" cy="20058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s-MX" sz="1200" b="1" dirty="0">
                <a:solidFill>
                  <a:schemeClr val="bg1"/>
                </a:solidFill>
              </a:rPr>
              <a:t>Timón Educación, S.A de C.V. </a:t>
            </a:r>
          </a:p>
          <a:p>
            <a:pPr algn="ctr">
              <a:lnSpc>
                <a:spcPct val="150000"/>
              </a:lnSpc>
            </a:pPr>
            <a:r>
              <a:rPr lang="es-MX" sz="1200" b="1" dirty="0">
                <a:solidFill>
                  <a:schemeClr val="bg1"/>
                </a:solidFill>
              </a:rPr>
              <a:t>Av. Pochtecas, lotes 4 al 10 mz. 3, Colonia Central de Abastos, C.P. 09040</a:t>
            </a:r>
          </a:p>
          <a:p>
            <a:pPr algn="ctr">
              <a:lnSpc>
                <a:spcPct val="150000"/>
              </a:lnSpc>
            </a:pPr>
            <a:r>
              <a:rPr lang="es-MX" sz="1200" b="1" dirty="0">
                <a:solidFill>
                  <a:schemeClr val="bg1"/>
                </a:solidFill>
              </a:rPr>
              <a:t>Tel 55-4737-7750</a:t>
            </a:r>
          </a:p>
          <a:p>
            <a:pPr algn="ctr">
              <a:lnSpc>
                <a:spcPct val="150000"/>
              </a:lnSpc>
            </a:pPr>
            <a:r>
              <a:rPr lang="es-MX" sz="1200" b="1" dirty="0">
                <a:solidFill>
                  <a:schemeClr val="bg1"/>
                </a:solidFill>
              </a:rPr>
              <a:t>pedidos@timoneducacion.com</a:t>
            </a:r>
          </a:p>
          <a:p>
            <a:pPr algn="ctr">
              <a:lnSpc>
                <a:spcPct val="150000"/>
              </a:lnSpc>
            </a:pPr>
            <a:r>
              <a:rPr lang="es-MX" sz="1200" b="1" dirty="0">
                <a:solidFill>
                  <a:schemeClr val="bg1"/>
                </a:solidFill>
              </a:rPr>
              <a:t>www.timoneducacion.com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393258" y="3552290"/>
            <a:ext cx="197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Contacto</a:t>
            </a:r>
            <a:endParaRPr lang="es-MX" b="1" dirty="0"/>
          </a:p>
        </p:txBody>
      </p:sp>
      <p:pic>
        <p:nvPicPr>
          <p:cNvPr id="6" name="Imagen 5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66" y="3342143"/>
            <a:ext cx="437515" cy="398145"/>
          </a:xfrm>
          <a:prstGeom prst="rect">
            <a:avLst/>
          </a:prstGeom>
        </p:spPr>
      </p:pic>
      <p:pic>
        <p:nvPicPr>
          <p:cNvPr id="7" name="Imagen 6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918" y="4073544"/>
            <a:ext cx="459740" cy="419100"/>
          </a:xfrm>
          <a:prstGeom prst="rect">
            <a:avLst/>
          </a:prstGeom>
        </p:spPr>
      </p:pic>
      <p:pic>
        <p:nvPicPr>
          <p:cNvPr id="8" name="Imagen 7">
            <a:hlinkClick r:id="rId7"/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0396" y="2599947"/>
            <a:ext cx="438785" cy="408940"/>
          </a:xfrm>
          <a:prstGeom prst="rect">
            <a:avLst/>
          </a:prstGeom>
        </p:spPr>
      </p:pic>
      <p:pic>
        <p:nvPicPr>
          <p:cNvPr id="9" name="Imagen 8">
            <a:hlinkClick r:id="rId9"/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666" y="4829211"/>
            <a:ext cx="437515" cy="401320"/>
          </a:xfrm>
          <a:prstGeom prst="rect">
            <a:avLst/>
          </a:prstGeom>
        </p:spPr>
      </p:pic>
      <p:sp>
        <p:nvSpPr>
          <p:cNvPr id="10" name="Rectángulo redondeado 9"/>
          <p:cNvSpPr/>
          <p:nvPr/>
        </p:nvSpPr>
        <p:spPr>
          <a:xfrm>
            <a:off x="9801922" y="1421394"/>
            <a:ext cx="2315735" cy="97838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Síguenos en nuestras redes sociales y danos </a:t>
            </a:r>
            <a:r>
              <a:rPr lang="es-ES" sz="1600" b="1" dirty="0" err="1" smtClean="0"/>
              <a:t>like</a:t>
            </a:r>
            <a:r>
              <a:rPr lang="es-ES" sz="1600" b="1" dirty="0" smtClean="0"/>
              <a:t>: </a:t>
            </a:r>
            <a:endParaRPr lang="es-MX" sz="1600" b="1" dirty="0"/>
          </a:p>
        </p:txBody>
      </p:sp>
    </p:spTree>
    <p:extLst>
      <p:ext uri="{BB962C8B-B14F-4D97-AF65-F5344CB8AC3E}">
        <p14:creationId xmlns:p14="http://schemas.microsoft.com/office/powerpoint/2010/main" val="38460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8676" y="71021"/>
            <a:ext cx="9922599" cy="843378"/>
          </a:xfrm>
        </p:spPr>
        <p:txBody>
          <a:bodyPr rtlCol="0">
            <a:normAutofit/>
          </a:bodyPr>
          <a:lstStyle/>
          <a:p>
            <a:pPr algn="ctr"/>
            <a:r>
              <a:rPr lang="es-ES" sz="4900" dirty="0" smtClean="0">
                <a:solidFill>
                  <a:srgbClr val="0070C0"/>
                </a:solidFill>
              </a:rPr>
              <a:t>Comunicación </a:t>
            </a:r>
            <a:r>
              <a:rPr lang="es-ES" sz="4900" dirty="0">
                <a:solidFill>
                  <a:srgbClr val="0070C0"/>
                </a:solidFill>
              </a:rPr>
              <a:t>e</a:t>
            </a:r>
            <a:r>
              <a:rPr lang="es-ES" sz="4900" dirty="0" smtClean="0">
                <a:solidFill>
                  <a:srgbClr val="0070C0"/>
                </a:solidFill>
              </a:rPr>
              <a:t>scrita </a:t>
            </a:r>
            <a:endParaRPr lang="es-ES" sz="4900" dirty="0">
              <a:solidFill>
                <a:srgbClr val="0070C0"/>
              </a:solidFill>
            </a:endParaRP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724099"/>
              </p:ext>
            </p:extLst>
          </p:nvPr>
        </p:nvGraphicFramePr>
        <p:xfrm>
          <a:off x="1638677" y="1638677"/>
          <a:ext cx="9922598" cy="3376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 descr="C:\Users\B2G - JCastro\AppData\Local\Microsoft\Windows\Temporary Internet Files\Content.Word\TIMON_EDUCACION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3221148"/>
              </p:ext>
            </p:extLst>
          </p:nvPr>
        </p:nvGraphicFramePr>
        <p:xfrm>
          <a:off x="4559601" y="2422865"/>
          <a:ext cx="7083154" cy="234288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354157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415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22640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Formal</a:t>
                      </a:r>
                      <a:endParaRPr lang="es-MX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Informal</a:t>
                      </a:r>
                      <a:endParaRPr lang="es-MX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87899">
                <a:tc>
                  <a:txBody>
                    <a:bodyPr/>
                    <a:lstStyle/>
                    <a:p>
                      <a:pPr algn="l"/>
                      <a:r>
                        <a:rPr lang="es-ES" sz="2000" b="0" dirty="0" smtClean="0"/>
                        <a:t>Se cuidan las tres subcompetencias ortográficas.</a:t>
                      </a:r>
                    </a:p>
                    <a:p>
                      <a:pPr algn="l"/>
                      <a:r>
                        <a:rPr lang="es-ES" sz="2000" b="0" dirty="0" smtClean="0"/>
                        <a:t>El texto es coherente y cohesivo.</a:t>
                      </a:r>
                      <a:endParaRPr lang="es-MX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2000" b="0" dirty="0" smtClean="0"/>
                        <a:t>Se descuidan las tres subcompetencias</a:t>
                      </a:r>
                      <a:r>
                        <a:rPr lang="es-ES" sz="2000" b="0" baseline="0" dirty="0" smtClean="0"/>
                        <a:t> ortográficas.</a:t>
                      </a:r>
                    </a:p>
                    <a:p>
                      <a:pPr algn="l"/>
                      <a:r>
                        <a:rPr lang="es-ES" sz="2000" b="0" baseline="0" dirty="0" smtClean="0"/>
                        <a:t>Se escribe de manera espontánea, rápida y no se lee antes de mandar un texto.</a:t>
                      </a:r>
                      <a:endParaRPr lang="es-MX" sz="2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5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4661208" y="5905707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93068" y="93727"/>
            <a:ext cx="62081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>
                <a:solidFill>
                  <a:srgbClr val="0070C0"/>
                </a:solidFill>
              </a:rPr>
              <a:t>Cuidar los dos lenguajes</a:t>
            </a:r>
            <a:endParaRPr lang="es-MX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4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1714" y="79899"/>
            <a:ext cx="10772079" cy="843378"/>
          </a:xfrm>
        </p:spPr>
        <p:txBody>
          <a:bodyPr rtlCol="0">
            <a:normAutofit/>
          </a:bodyPr>
          <a:lstStyle/>
          <a:p>
            <a:pPr algn="ctr"/>
            <a:r>
              <a:rPr lang="es-ES" sz="4900" dirty="0" smtClean="0">
                <a:solidFill>
                  <a:srgbClr val="0070C0"/>
                </a:solidFill>
              </a:rPr>
              <a:t>¿Cómo lograrlo?</a:t>
            </a:r>
            <a:endParaRPr lang="es-ES" sz="4900" dirty="0">
              <a:solidFill>
                <a:srgbClr val="0070C0"/>
              </a:solidFill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151714" y="1316170"/>
            <a:ext cx="10772079" cy="4125626"/>
          </a:xfrm>
        </p:spPr>
        <p:txBody>
          <a:bodyPr rtlCol="0">
            <a:normAutofit fontScale="92500" lnSpcReduction="10000"/>
          </a:bodyPr>
          <a:lstStyle/>
          <a:p>
            <a:pPr algn="just"/>
            <a:r>
              <a:rPr lang="es-ES" sz="2800" dirty="0"/>
              <a:t>Enseñar ortografía debe ir de la mano con la </a:t>
            </a:r>
            <a:r>
              <a:rPr lang="es-ES" sz="2800" dirty="0" smtClean="0"/>
              <a:t>enseñanza </a:t>
            </a:r>
            <a:r>
              <a:rPr lang="es-ES" sz="2800" dirty="0"/>
              <a:t>de la escritura.</a:t>
            </a:r>
          </a:p>
          <a:p>
            <a:pPr marL="0" indent="0" algn="just">
              <a:buNone/>
            </a:pPr>
            <a:r>
              <a:rPr lang="es-ES" sz="2800" dirty="0"/>
              <a:t>No es lo mismo mama y papa que mam</a:t>
            </a:r>
            <a:r>
              <a:rPr lang="es-ES" sz="2800" dirty="0">
                <a:solidFill>
                  <a:srgbClr val="FF0000"/>
                </a:solidFill>
              </a:rPr>
              <a:t>á</a:t>
            </a:r>
            <a:r>
              <a:rPr lang="es-ES" sz="2800" dirty="0"/>
              <a:t> y pap</a:t>
            </a:r>
            <a:r>
              <a:rPr lang="es-ES" sz="2800" dirty="0">
                <a:solidFill>
                  <a:srgbClr val="FF0000"/>
                </a:solidFill>
              </a:rPr>
              <a:t>á</a:t>
            </a:r>
            <a:r>
              <a:rPr lang="es-ES" sz="2800" dirty="0"/>
              <a:t>.</a:t>
            </a:r>
          </a:p>
          <a:p>
            <a:pPr marL="0" indent="0" algn="just">
              <a:buNone/>
            </a:pPr>
            <a:r>
              <a:rPr lang="es-ES" sz="2800" dirty="0"/>
              <a:t>No es lo mismo papa y </a:t>
            </a:r>
            <a:r>
              <a:rPr lang="es-ES" sz="2800" dirty="0">
                <a:solidFill>
                  <a:srgbClr val="FF0000"/>
                </a:solidFill>
              </a:rPr>
              <a:t>P</a:t>
            </a:r>
            <a:r>
              <a:rPr lang="es-ES" sz="2800" dirty="0"/>
              <a:t>apa. </a:t>
            </a:r>
          </a:p>
          <a:p>
            <a:pPr marL="0" indent="0" algn="just">
              <a:buNone/>
            </a:pPr>
            <a:r>
              <a:rPr lang="es-ES" sz="2800" dirty="0"/>
              <a:t>Si no se inculca la ortografía a la par que la escritura, </a:t>
            </a:r>
          </a:p>
          <a:p>
            <a:pPr marL="0" indent="0" algn="just">
              <a:buNone/>
            </a:pPr>
            <a:r>
              <a:rPr lang="es-ES" sz="2800" dirty="0"/>
              <a:t>el niño crece pensando que no es importante el uso del </a:t>
            </a:r>
          </a:p>
          <a:p>
            <a:pPr marL="0" indent="0" algn="just">
              <a:buNone/>
            </a:pPr>
            <a:r>
              <a:rPr lang="es-ES" sz="2800" dirty="0"/>
              <a:t>acento, la mayúscula</a:t>
            </a:r>
            <a:r>
              <a:rPr lang="es-ES" sz="2800" dirty="0" smtClean="0"/>
              <a:t>...</a:t>
            </a:r>
            <a:endParaRPr lang="es-ES" sz="2800" dirty="0"/>
          </a:p>
          <a:p>
            <a:pPr algn="just"/>
            <a:r>
              <a:rPr lang="es-ES" sz="2800" dirty="0"/>
              <a:t>Los valores se deben inculcar desde temprana edad.</a:t>
            </a:r>
          </a:p>
          <a:p>
            <a:pPr lvl="0"/>
            <a:endParaRPr lang="es-ES" sz="4400" dirty="0"/>
          </a:p>
        </p:txBody>
      </p:sp>
      <p:pic>
        <p:nvPicPr>
          <p:cNvPr id="4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706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08214" y="79899"/>
            <a:ext cx="9199593" cy="843378"/>
          </a:xfrm>
        </p:spPr>
        <p:txBody>
          <a:bodyPr rtlCol="0">
            <a:normAutofit/>
          </a:bodyPr>
          <a:lstStyle/>
          <a:p>
            <a:pPr algn="ctr"/>
            <a:r>
              <a:rPr lang="es-ES" sz="4900" dirty="0" smtClean="0">
                <a:solidFill>
                  <a:srgbClr val="0070C0"/>
                </a:solidFill>
              </a:rPr>
              <a:t>Ortografía </a:t>
            </a:r>
            <a:r>
              <a:rPr lang="es-ES" sz="4900" dirty="0">
                <a:solidFill>
                  <a:srgbClr val="0070C0"/>
                </a:solidFill>
              </a:rPr>
              <a:t>c</a:t>
            </a:r>
            <a:r>
              <a:rPr lang="es-ES" sz="4900" dirty="0" smtClean="0">
                <a:solidFill>
                  <a:srgbClr val="0070C0"/>
                </a:solidFill>
              </a:rPr>
              <a:t>on </a:t>
            </a:r>
            <a:r>
              <a:rPr lang="es-ES" sz="4900" dirty="0">
                <a:solidFill>
                  <a:srgbClr val="0070C0"/>
                </a:solidFill>
              </a:rPr>
              <a:t>V</a:t>
            </a:r>
            <a:r>
              <a:rPr lang="es-ES" sz="4900" dirty="0" smtClean="0">
                <a:solidFill>
                  <a:srgbClr val="0070C0"/>
                </a:solidFill>
              </a:rPr>
              <a:t>alores </a:t>
            </a:r>
            <a:r>
              <a:rPr lang="es-ES" sz="4900" dirty="0">
                <a:solidFill>
                  <a:srgbClr val="0070C0"/>
                </a:solidFill>
              </a:rPr>
              <a:t>e</a:t>
            </a:r>
            <a:r>
              <a:rPr lang="es-ES" sz="4900" dirty="0" smtClean="0">
                <a:solidFill>
                  <a:srgbClr val="0070C0"/>
                </a:solidFill>
              </a:rPr>
              <a:t>duca</a:t>
            </a:r>
            <a:endParaRPr lang="es-ES" sz="4900" dirty="0">
              <a:solidFill>
                <a:srgbClr val="0070C0"/>
              </a:solidFill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32661" y="1411550"/>
            <a:ext cx="10875146" cy="4632411"/>
          </a:xfrm>
        </p:spPr>
        <p:txBody>
          <a:bodyPr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s-ES" sz="2800" dirty="0"/>
              <a:t>Enseñar es la acción y efecto </a:t>
            </a:r>
            <a:r>
              <a:rPr lang="es-ES" sz="2800" dirty="0" smtClean="0"/>
              <a:t>de instruir</a:t>
            </a:r>
            <a:r>
              <a:rPr lang="es-ES" sz="2800" dirty="0"/>
              <a:t>, transmitir una serie de conocimientos.</a:t>
            </a:r>
          </a:p>
          <a:p>
            <a:pPr>
              <a:lnSpc>
                <a:spcPct val="120000"/>
              </a:lnSpc>
            </a:pPr>
            <a:r>
              <a:rPr lang="es-ES" sz="2800" dirty="0"/>
              <a:t>Educar es formar a la persona íntegra, completa, tanto en los conocimientos específicos y culturales que debe aprender como en la formación de su mente y de su personalidad.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s-ES" sz="2800" dirty="0" smtClean="0"/>
              <a:t>         </a:t>
            </a:r>
            <a:r>
              <a:rPr lang="es-ES" sz="2800" dirty="0">
                <a:solidFill>
                  <a:srgbClr val="FF0000"/>
                </a:solidFill>
              </a:rPr>
              <a:t>Enseñar</a:t>
            </a:r>
            <a:r>
              <a:rPr lang="es-ES" sz="2800" dirty="0"/>
              <a:t> = transmitir conocimientos, se precisa “saber”.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s-ES" sz="2800" dirty="0"/>
              <a:t>       </a:t>
            </a:r>
            <a:r>
              <a:rPr lang="es-ES" sz="2800" dirty="0" smtClean="0">
                <a:solidFill>
                  <a:srgbClr val="FF0000"/>
                </a:solidFill>
              </a:rPr>
              <a:t>Educar</a:t>
            </a:r>
            <a:r>
              <a:rPr lang="es-ES" sz="2800" dirty="0" smtClean="0"/>
              <a:t> </a:t>
            </a:r>
            <a:r>
              <a:rPr lang="es-ES" sz="2800" dirty="0"/>
              <a:t>= formar, se precisa “ser”.</a:t>
            </a:r>
            <a:endParaRPr lang="es-MX" sz="2800" dirty="0"/>
          </a:p>
          <a:p>
            <a:pPr lvl="0"/>
            <a:endParaRPr lang="es-ES" sz="4400" dirty="0"/>
          </a:p>
        </p:txBody>
      </p:sp>
      <p:pic>
        <p:nvPicPr>
          <p:cNvPr id="4" name="3 Imagen" descr="C:\Users\B2G - JCastro\AppData\Local\Microsoft\Windows\Temporary Internet Files\Content.Word\TIMON_EDUCACION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243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-1" y="0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121761" y="276972"/>
            <a:ext cx="9596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dirty="0">
                <a:solidFill>
                  <a:srgbClr val="0070C0"/>
                </a:solidFill>
              </a:rPr>
              <a:t>Dificultades p</a:t>
            </a:r>
            <a:r>
              <a:rPr lang="es-ES" sz="4800" dirty="0" smtClean="0">
                <a:solidFill>
                  <a:srgbClr val="0070C0"/>
                </a:solidFill>
              </a:rPr>
              <a:t>ara </a:t>
            </a:r>
            <a:r>
              <a:rPr lang="es-ES" sz="4800" dirty="0">
                <a:solidFill>
                  <a:srgbClr val="0070C0"/>
                </a:solidFill>
              </a:rPr>
              <a:t>a</a:t>
            </a:r>
            <a:r>
              <a:rPr lang="es-ES" sz="4800" dirty="0" smtClean="0">
                <a:solidFill>
                  <a:srgbClr val="0070C0"/>
                </a:solidFill>
              </a:rPr>
              <a:t>prender </a:t>
            </a:r>
            <a:r>
              <a:rPr lang="es-ES" sz="4800" dirty="0">
                <a:solidFill>
                  <a:srgbClr val="0070C0"/>
                </a:solidFill>
              </a:rPr>
              <a:t>o</a:t>
            </a:r>
            <a:r>
              <a:rPr lang="es-ES" sz="4800" dirty="0" smtClean="0">
                <a:solidFill>
                  <a:srgbClr val="0070C0"/>
                </a:solidFill>
              </a:rPr>
              <a:t>rtografía</a:t>
            </a:r>
            <a:endParaRPr lang="es-MX" sz="4800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26155" y="1809600"/>
            <a:ext cx="1056442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800" dirty="0"/>
              <a:t>Apatía por parte del estudiante por aprender, en especial ortografía.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800" dirty="0"/>
              <a:t>Leen sin leer.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800" dirty="0"/>
              <a:t>Oralidad.</a:t>
            </a:r>
          </a:p>
          <a:p>
            <a:pPr marL="457200" indent="-457200" algn="just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" sz="2800" dirty="0"/>
              <a:t>Redes sociales. Omiten letras, agregan números, signos que significan palabras, etcétera</a:t>
            </a:r>
            <a:r>
              <a:rPr lang="es-ES" sz="2800" dirty="0" smtClean="0"/>
              <a:t>.</a:t>
            </a:r>
          </a:p>
          <a:p>
            <a:pPr algn="just">
              <a:lnSpc>
                <a:spcPct val="100000"/>
              </a:lnSpc>
            </a:pPr>
            <a:endParaRPr lang="es-ES" sz="2800" dirty="0"/>
          </a:p>
          <a:p>
            <a:pPr algn="just"/>
            <a:r>
              <a:rPr lang="es-ES" sz="2800" dirty="0">
                <a:solidFill>
                  <a:srgbClr val="FF0000"/>
                </a:solidFill>
              </a:rPr>
              <a:t>¿</a:t>
            </a:r>
            <a:r>
              <a:rPr lang="es-ES" sz="2800" dirty="0"/>
              <a:t>Qué es mejor penalizar las faltas </a:t>
            </a:r>
            <a:r>
              <a:rPr lang="es-ES" sz="2800" dirty="0" smtClean="0"/>
              <a:t>de ortografía o </a:t>
            </a:r>
            <a:r>
              <a:rPr lang="es-ES" sz="2800" dirty="0"/>
              <a:t>dotar a los profesores y a los alumnos de herramientas para mejorar en este aspecto</a:t>
            </a:r>
            <a:r>
              <a:rPr lang="es-ES" sz="2800" dirty="0">
                <a:solidFill>
                  <a:srgbClr val="FF0000"/>
                </a:solidFill>
              </a:rPr>
              <a:t>?</a:t>
            </a:r>
          </a:p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707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6295" y="284181"/>
            <a:ext cx="9678155" cy="84337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es-MX" sz="5400" dirty="0" smtClean="0">
                <a:solidFill>
                  <a:srgbClr val="0070C0"/>
                </a:solidFill>
              </a:rPr>
              <a:t>Ventajas </a:t>
            </a:r>
            <a:r>
              <a:rPr lang="es-MX" sz="5400" dirty="0">
                <a:solidFill>
                  <a:srgbClr val="0070C0"/>
                </a:solidFill>
              </a:rPr>
              <a:t>f</a:t>
            </a:r>
            <a:r>
              <a:rPr lang="es-MX" sz="5400" dirty="0" smtClean="0">
                <a:solidFill>
                  <a:srgbClr val="0070C0"/>
                </a:solidFill>
              </a:rPr>
              <a:t>rente a </a:t>
            </a:r>
            <a:r>
              <a:rPr lang="es-MX" sz="5400" dirty="0">
                <a:solidFill>
                  <a:srgbClr val="0070C0"/>
                </a:solidFill>
              </a:rPr>
              <a:t>l</a:t>
            </a:r>
            <a:r>
              <a:rPr lang="es-MX" sz="5400" dirty="0" smtClean="0">
                <a:solidFill>
                  <a:srgbClr val="0070C0"/>
                </a:solidFill>
              </a:rPr>
              <a:t>a </a:t>
            </a:r>
            <a:r>
              <a:rPr lang="es-MX" sz="5400" dirty="0">
                <a:solidFill>
                  <a:srgbClr val="0070C0"/>
                </a:solidFill>
              </a:rPr>
              <a:t>c</a:t>
            </a:r>
            <a:r>
              <a:rPr lang="es-MX" sz="5400" dirty="0" smtClean="0">
                <a:solidFill>
                  <a:srgbClr val="0070C0"/>
                </a:solidFill>
              </a:rPr>
              <a:t>ompetencia</a:t>
            </a:r>
            <a:endParaRPr lang="es-ES" sz="5400" dirty="0">
              <a:solidFill>
                <a:srgbClr val="0070C0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7328834"/>
              </p:ext>
            </p:extLst>
          </p:nvPr>
        </p:nvGraphicFramePr>
        <p:xfrm>
          <a:off x="1246296" y="1371064"/>
          <a:ext cx="9678155" cy="3590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4661208" y="5905707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99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3 Imagen" descr="C:\Users\B2G - JCastro\AppData\Local\Microsoft\Windows\Temporary Internet Files\Content.Word\TIMON_EDUCACION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34296" r="17657" b="34465"/>
          <a:stretch/>
        </p:blipFill>
        <p:spPr bwMode="auto">
          <a:xfrm>
            <a:off x="4661208" y="5905707"/>
            <a:ext cx="2121763" cy="9232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Mariposa Monarca | Mariposas monarca dibujo, Mariposas y Fotos de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86" b="96429" l="1000" r="99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819" y="769368"/>
            <a:ext cx="1864311" cy="156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312751" y="523039"/>
            <a:ext cx="68353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Finalidad del juego en la serie</a:t>
            </a:r>
            <a:endParaRPr lang="es-MX" sz="4000" dirty="0">
              <a:solidFill>
                <a:srgbClr val="0070C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12751" y="1947952"/>
            <a:ext cx="68353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Favorecer actitudes reflexivas, críticas y creativas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Potenciar aspectos cognoscitivos y emocionales, unificando razón y emoción</a:t>
            </a:r>
            <a:r>
              <a:rPr lang="es-ES" dirty="0" smtClean="0"/>
              <a:t>.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Juegos que generan una asociación mental entre el entretenimiento y el aprendizaje</a:t>
            </a:r>
            <a:r>
              <a:rPr lang="es-E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dirty="0"/>
              <a:t>Proporcionan educación y estimulación mental, y a través de la ejercitación de su cerebro, les mantiene alerta y activos. Contrariamente a la pasividad que posee el niño ante la televisión.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67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</TotalTime>
  <Words>961</Words>
  <Application>Microsoft Office PowerPoint</Application>
  <PresentationFormat>Panorámica</PresentationFormat>
  <Paragraphs>118</Paragraphs>
  <Slides>24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7" baseType="lpstr">
      <vt:lpstr>Euphemia</vt:lpstr>
      <vt:lpstr>Wingdings</vt:lpstr>
      <vt:lpstr>Niños jugando 16x9</vt:lpstr>
      <vt:lpstr>                                 Ortografía Con Valores  </vt:lpstr>
      <vt:lpstr>Presentación de PowerPoint</vt:lpstr>
      <vt:lpstr>Comunicación escrita </vt:lpstr>
      <vt:lpstr>Presentación de PowerPoint</vt:lpstr>
      <vt:lpstr>¿Cómo lograrlo?</vt:lpstr>
      <vt:lpstr>Ortografía con Valores educa</vt:lpstr>
      <vt:lpstr>Presentación de PowerPoint</vt:lpstr>
      <vt:lpstr>Ventajas frente a la competencia</vt:lpstr>
      <vt:lpstr>Presentación de PowerPoint</vt:lpstr>
      <vt:lpstr>Presentación de PowerPoint</vt:lpstr>
      <vt:lpstr> La mariposa monarca</vt:lpstr>
      <vt:lpstr>Nuestras portadas </vt:lpstr>
      <vt:lpstr>El único cuaderno de trabajo que vincula la ortografía con los valores universales</vt:lpstr>
      <vt:lpstr> Secciones</vt:lpstr>
      <vt:lpstr>Presentación de PowerPoint</vt:lpstr>
      <vt:lpstr>Presentación de PowerPoint</vt:lpstr>
      <vt:lpstr>1° Y 2°  Anagramas, oraciones graciosas y valores</vt:lpstr>
      <vt:lpstr>Laberintos y acertijos diferentes</vt:lpstr>
      <vt:lpstr>Letras con el mismo sonido</vt:lpstr>
      <vt:lpstr>Lecturas con actividades a trabajar</vt:lpstr>
      <vt:lpstr>Valores en lecturas y ejercicios</vt:lpstr>
      <vt:lpstr>Ejercicios de habilidades del pensamiento</vt:lpstr>
      <vt:lpstr>Educar al niño no es enseñarle algo que no sabía, sino hacer de él alguien que no existía.  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Ortografía con Valores</dc:title>
  <dc:creator>E5550</dc:creator>
  <cp:lastModifiedBy>CCabrera</cp:lastModifiedBy>
  <cp:revision>85</cp:revision>
  <dcterms:created xsi:type="dcterms:W3CDTF">2020-04-03T15:15:22Z</dcterms:created>
  <dcterms:modified xsi:type="dcterms:W3CDTF">2020-04-14T19:21:42Z</dcterms:modified>
</cp:coreProperties>
</file>