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65" r:id="rId6"/>
    <p:sldId id="273" r:id="rId7"/>
    <p:sldId id="272" r:id="rId8"/>
    <p:sldId id="266" r:id="rId9"/>
    <p:sldId id="271" r:id="rId10"/>
    <p:sldId id="274" r:id="rId11"/>
    <p:sldId id="275" r:id="rId12"/>
    <p:sldId id="270" r:id="rId13"/>
    <p:sldId id="277" r:id="rId14"/>
    <p:sldId id="258" r:id="rId1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>
      <p:cViewPr varScale="1">
        <p:scale>
          <a:sx n="92" d="100"/>
          <a:sy n="92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0463E3E-711E-4F58-8AE0-DC61FACDBF99}" type="datetime1">
              <a:rPr lang="es-ES" smtClean="0"/>
              <a:t>04/06/2020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DEB00-82B1-401B-8941-0136CEB769BF}" type="datetime1">
              <a:rPr lang="es-ES" smtClean="0"/>
              <a:pPr/>
              <a:t>04/06/2020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 smtClean="0"/>
              <a:t>Editar el estilo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295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NOTA: Para cambiar imágenes de esta diapositiva, seleccione una imagen y elimínela. Después, haga clic en el icono Insertar imagen en el marcador de posición para insertar su propia imagen.</a:t>
            </a:r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NOTA: Para cambiar imágenes de esta diapositiva, seleccione una imagen y elimínela. Después, haga clic en el icono Insertar imagen en el marcador de posición para insertar su propia imagen.</a:t>
            </a:r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1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NOTA: Para cambiar imágenes de esta diapositiva, seleccione una imagen y elimínela. Después, haga clic en el icono Insertar imagen en el marcador de posición para insertar su propia imagen.</a:t>
            </a:r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s-ES" noProof="0" smtClean="0"/>
              <a:t>6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94955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s-ES" noProof="0" smtClean="0"/>
              <a:t>9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63662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s-ES" noProof="0" smtClean="0"/>
              <a:t>11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7355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0" name="Marcador de posición de text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Forma libre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8" name="Forma libre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  <p:sp>
        <p:nvSpPr>
          <p:cNvPr id="19" name="Marcador de posición de imagen 1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text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nco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" dirty="0"/>
          </a:p>
        </p:txBody>
      </p:sp>
      <p:sp>
        <p:nvSpPr>
          <p:cNvPr id="8" name="Forma libre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  <p:sp>
        <p:nvSpPr>
          <p:cNvPr id="9" name="Marcador de posición de imagen 8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0" name="Forma libre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  <p:sp>
        <p:nvSpPr>
          <p:cNvPr id="11" name="Marcador de posición de imagen 1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2" name="Forma libre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  <p:sp>
        <p:nvSpPr>
          <p:cNvPr id="13" name="Marcador de posición de imagen 12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4" name="Forma libre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  <p:sp>
        <p:nvSpPr>
          <p:cNvPr id="15" name="Marcador de posición de imagen 14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0" name="Forma libre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noProof="0" dirty="0"/>
          </a:p>
        </p:txBody>
      </p:sp>
      <p:sp>
        <p:nvSpPr>
          <p:cNvPr id="21" name="Marcador de posición de imagen 20" descr="Marcador de posición vacío para agregar una imagen. Haga clic en el marcador de posición y seleccione la imagen que desee agregar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4880ED-3A1F-41D7-8E0F-3E84A3671A68}" type="datetime1">
              <a:rPr lang="es-ES" noProof="0" smtClean="0"/>
              <a:t>04/06/2020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EEDA9D-402E-447F-8608-B13BDCE806AF}" type="datetime1">
              <a:rPr lang="es-ES" noProof="0" smtClean="0"/>
              <a:t>04/06/2020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2363CB7-5045-4CEF-B79F-27107AB243FE}" type="datetime1">
              <a:rPr lang="es-ES" smtClean="0"/>
              <a:t>04/06/2020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89DCFD-D8F9-414E-9E96-7D491AABB19D}" type="datetime1">
              <a:rPr lang="es-ES" noProof="0" smtClean="0"/>
              <a:t>04/06/2020</a:t>
            </a:fld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BDC470-416A-4546-A563-4B4E55AB4D83}" type="datetime1">
              <a:rPr lang="es-ES" noProof="0" smtClean="0"/>
              <a:t>04/06/2020</a:t>
            </a:fld>
            <a:endParaRPr lang="es-ES" noProof="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FC4896-5E98-4568-A150-68B4B98096D1}" type="datetime1">
              <a:rPr lang="es-ES" noProof="0" smtClean="0"/>
              <a:t>04/06/2020</a:t>
            </a:fld>
            <a:endParaRPr lang="es-ES" noProof="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66EFE2-9FD9-4DB0-985D-5B493B715C4B}" type="datetime1">
              <a:rPr lang="es-ES" noProof="0" smtClean="0"/>
              <a:t>04/06/2020</a:t>
            </a:fld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B72A82-7894-4BC5-A8EB-CEEDC3F58109}" type="datetime1">
              <a:rPr lang="es-ES" noProof="0" smtClean="0"/>
              <a:t>04/06/2020</a:t>
            </a:fld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posición de imagen 11" descr="Marcador de posición vacío para agregar una imagen. Haga clic en el marcador de posición y seleccione la imagen que desee agregar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dirty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D700C6-E75F-4D68-A30E-3C7F7C317FC4}" type="datetime1">
              <a:rPr lang="es-ES" noProof="0" smtClean="0"/>
              <a:t>04/06/2020</a:t>
            </a:fld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 smtClean="0"/>
              <a:t>Editar el estilo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</a:t>
            </a:r>
            <a:r>
              <a:rPr lang="es-ES" noProof="0" dirty="0"/>
              <a:t>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 smtClean="0"/>
              <a:t>Agregar un pie de página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414C5AF-B895-40B7-9EF1-1A87E3FED2CF}" type="datetime1">
              <a:rPr lang="es-ES" noProof="0" smtClean="0"/>
              <a:t>04/06/2020</a:t>
            </a:fld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nstagram.com/timoneditores?igshid=17a1a5v7ugnjf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channel/UCnk-luki_WLJ1eeTWPUchZA/featured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hyperlink" Target="https://twitter.com/TimonEditores" TargetMode="External"/><Relationship Id="rId4" Type="http://schemas.openxmlformats.org/officeDocument/2006/relationships/hyperlink" Target="https://www.facebook.com/TimonEditores/" TargetMode="Externa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51384" y="1981062"/>
            <a:ext cx="3889648" cy="1165448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sz="8000" dirty="0" smtClean="0"/>
              <a:t>Literatura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62865"/>
            <a:ext cx="4011516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2248" y="116632"/>
            <a:ext cx="8435752" cy="1331168"/>
          </a:xfrm>
        </p:spPr>
        <p:txBody>
          <a:bodyPr>
            <a:noAutofit/>
          </a:bodyPr>
          <a:lstStyle/>
          <a:p>
            <a:pPr algn="ctr"/>
            <a:r>
              <a:rPr lang="es-ES" sz="4400" dirty="0" smtClean="0"/>
              <a:t>Educar con inteligencia emocional en la familia</a:t>
            </a:r>
            <a:endParaRPr lang="es-MX" sz="4400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23" y="1844824"/>
            <a:ext cx="2592287" cy="38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 rot="20745116">
            <a:off x="767408" y="1828800"/>
            <a:ext cx="3096344" cy="2608311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S" dirty="0" smtClean="0"/>
              <a:t>A </a:t>
            </a:r>
            <a:r>
              <a:rPr lang="es-ES" dirty="0"/>
              <a:t>través de narraciones basadas en casos reales, ofrece estrategias realizables para que los padres de familia, tutores y personas relacionadas con la crianza y el cuidado de los niños puedan educar y formar con Inteligencia Emocional. </a:t>
            </a:r>
            <a:endParaRPr lang="es-MX" dirty="0"/>
          </a:p>
          <a:p>
            <a:endParaRPr lang="es-ES" dirty="0" smtClean="0">
              <a:latin typeface="Comic Sans MS" panose="030F0702030302020204" pitchFamily="66" charset="0"/>
            </a:endParaRPr>
          </a:p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2248" cy="98072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 rot="1297126">
            <a:off x="8484527" y="1922947"/>
            <a:ext cx="3077368" cy="260858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latin typeface="Comic Sans MS" panose="030F0702030302020204" pitchFamily="66" charset="0"/>
              </a:rPr>
              <a:t>Con un lenguaje sencillo y fluido, este libro expone situaciones diversas que todo padre, madre y maestro ha vivido alguna vez a lo largo del desempeño de esta importante labor, vividas por personajes a los cuales es fácil relacionarse, con el fin de ofrecer toda una línea de acción para lograr la meta de educar con Inteligencia Emocional</a:t>
            </a:r>
            <a:endParaRPr lang="es-MX" sz="1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4090242" y="2924944"/>
            <a:ext cx="4011516" cy="1440160"/>
          </a:xfrm>
        </p:spPr>
        <p:txBody>
          <a:bodyPr rtlCol="0">
            <a:normAutofit/>
          </a:bodyPr>
          <a:lstStyle/>
          <a:p>
            <a:pPr rtl="0"/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242" y="332656"/>
            <a:ext cx="4011516" cy="1920406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0416480" y="1112839"/>
            <a:ext cx="1584176" cy="36004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Síguenos en:</a:t>
            </a:r>
            <a:endParaRPr lang="es-MX" dirty="0"/>
          </a:p>
        </p:txBody>
      </p:sp>
      <p:pic>
        <p:nvPicPr>
          <p:cNvPr id="6" name="Imagen 5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578" y="1700808"/>
            <a:ext cx="438785" cy="408940"/>
          </a:xfrm>
          <a:prstGeom prst="rect">
            <a:avLst/>
          </a:prstGeom>
        </p:spPr>
      </p:pic>
      <p:pic>
        <p:nvPicPr>
          <p:cNvPr id="7" name="Imagen 6">
            <a:hlinkClick r:id="rId6"/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577" y="2347837"/>
            <a:ext cx="437515" cy="398145"/>
          </a:xfrm>
          <a:prstGeom prst="rect">
            <a:avLst/>
          </a:prstGeom>
        </p:spPr>
      </p:pic>
      <p:pic>
        <p:nvPicPr>
          <p:cNvPr id="8" name="Imagen 7">
            <a:hlinkClick r:id="rId8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577" y="2978991"/>
            <a:ext cx="459740" cy="419100"/>
          </a:xfrm>
          <a:prstGeom prst="rect">
            <a:avLst/>
          </a:prstGeom>
        </p:spPr>
      </p:pic>
      <p:pic>
        <p:nvPicPr>
          <p:cNvPr id="9" name="Imagen 8">
            <a:hlinkClick r:id="rId10"/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576" y="3636584"/>
            <a:ext cx="437515" cy="401320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4799856" y="5036986"/>
            <a:ext cx="2592288" cy="1704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MX" sz="1000" b="1" dirty="0">
                <a:solidFill>
                  <a:schemeClr val="bg1"/>
                </a:solidFill>
              </a:rPr>
              <a:t>Timón Educación, S.A de C.V. </a:t>
            </a:r>
          </a:p>
          <a:p>
            <a:pPr algn="ctr">
              <a:lnSpc>
                <a:spcPct val="150000"/>
              </a:lnSpc>
            </a:pPr>
            <a:r>
              <a:rPr lang="es-MX" sz="1000" b="1" dirty="0">
                <a:solidFill>
                  <a:schemeClr val="bg1"/>
                </a:solidFill>
              </a:rPr>
              <a:t>Av. Pochtecas, lotes 4 al 10 mz. 3, Colonia Central de Abastos, C.P. 09040</a:t>
            </a:r>
          </a:p>
          <a:p>
            <a:pPr algn="ctr">
              <a:lnSpc>
                <a:spcPct val="150000"/>
              </a:lnSpc>
            </a:pPr>
            <a:r>
              <a:rPr lang="es-MX" sz="1000" b="1" dirty="0">
                <a:solidFill>
                  <a:schemeClr val="bg1"/>
                </a:solidFill>
              </a:rPr>
              <a:t>Tel 55-4737-7750</a:t>
            </a:r>
          </a:p>
          <a:p>
            <a:pPr algn="ctr">
              <a:lnSpc>
                <a:spcPct val="150000"/>
              </a:lnSpc>
            </a:pPr>
            <a:r>
              <a:rPr lang="es-MX" sz="1000" b="1" dirty="0">
                <a:solidFill>
                  <a:schemeClr val="bg1"/>
                </a:solidFill>
              </a:rPr>
              <a:t>pedidos@timoneducacion.com</a:t>
            </a:r>
          </a:p>
          <a:p>
            <a:pPr algn="ctr">
              <a:lnSpc>
                <a:spcPct val="150000"/>
              </a:lnSpc>
            </a:pPr>
            <a:r>
              <a:rPr lang="es-MX" sz="1000" b="1" dirty="0">
                <a:solidFill>
                  <a:schemeClr val="bg1"/>
                </a:solidFill>
              </a:rPr>
              <a:t>www.timoneducacion.com</a:t>
            </a: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1100" y="692696"/>
            <a:ext cx="9829800" cy="755104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4400" dirty="0" smtClean="0"/>
              <a:t>Literatura para adolescentes </a:t>
            </a:r>
            <a:endParaRPr lang="es-ES" sz="440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sz="half" idx="2"/>
          </p:nvPr>
        </p:nvSpPr>
        <p:spPr>
          <a:xfrm>
            <a:off x="6600056" y="1874520"/>
            <a:ext cx="5112568" cy="2937510"/>
          </a:xfrm>
        </p:spPr>
        <p:txBody>
          <a:bodyPr rtlCol="0">
            <a:normAutofit fontScale="92500" lnSpcReduction="10000"/>
          </a:bodyPr>
          <a:lstStyle/>
          <a:p>
            <a:pPr algn="just">
              <a:lnSpc>
                <a:spcPct val="110000"/>
              </a:lnSpc>
            </a:pPr>
            <a:r>
              <a:rPr lang="es-ES" b="1" dirty="0" smtClean="0"/>
              <a:t>Timón Educación </a:t>
            </a:r>
            <a:r>
              <a:rPr lang="es-ES" dirty="0" smtClean="0"/>
              <a:t>a través de sus lecturas apoya a los adolecentes en esta etapa</a:t>
            </a:r>
            <a:r>
              <a:rPr lang="es-MX" dirty="0" smtClean="0"/>
              <a:t>, ya que es donde se </a:t>
            </a:r>
            <a:r>
              <a:rPr lang="es-MX" dirty="0"/>
              <a:t>inicia </a:t>
            </a:r>
            <a:r>
              <a:rPr lang="es-MX" dirty="0" smtClean="0"/>
              <a:t>la </a:t>
            </a:r>
            <a:r>
              <a:rPr lang="es-MX" dirty="0"/>
              <a:t>necesidad de </a:t>
            </a:r>
            <a:r>
              <a:rPr lang="es-MX" dirty="0" smtClean="0"/>
              <a:t>decidir e intervenir en el </a:t>
            </a:r>
            <a:r>
              <a:rPr lang="es-MX" dirty="0"/>
              <a:t>rumbo de </a:t>
            </a:r>
            <a:r>
              <a:rPr lang="es-MX" dirty="0" smtClean="0"/>
              <a:t>sus vidas. </a:t>
            </a:r>
            <a:endParaRPr lang="es-MX" dirty="0"/>
          </a:p>
          <a:p>
            <a:pPr algn="just">
              <a:lnSpc>
                <a:spcPct val="110000"/>
              </a:lnSpc>
            </a:pPr>
            <a:r>
              <a:rPr lang="es-MX" dirty="0" smtClean="0"/>
              <a:t>En esta fase se producen los </a:t>
            </a:r>
            <a:r>
              <a:rPr lang="es-MX" b="1" dirty="0" smtClean="0"/>
              <a:t>valores </a:t>
            </a:r>
            <a:r>
              <a:rPr lang="es-MX" dirty="0" smtClean="0"/>
              <a:t>sobre </a:t>
            </a:r>
            <a:r>
              <a:rPr lang="es-MX" dirty="0"/>
              <a:t>los </a:t>
            </a:r>
            <a:r>
              <a:rPr lang="es-MX" dirty="0" smtClean="0"/>
              <a:t>cuales se consolidara su  </a:t>
            </a:r>
            <a:r>
              <a:rPr lang="es-MX" dirty="0"/>
              <a:t>personalidad adulta. Por eso </a:t>
            </a:r>
            <a:r>
              <a:rPr lang="es-MX" dirty="0" smtClean="0"/>
              <a:t>la importancia de ofrecer </a:t>
            </a:r>
            <a:r>
              <a:rPr lang="es-MX" dirty="0"/>
              <a:t>puntos de apoyo que </a:t>
            </a:r>
            <a:r>
              <a:rPr lang="es-MX" dirty="0" smtClean="0"/>
              <a:t>beneficien el </a:t>
            </a:r>
            <a:r>
              <a:rPr lang="es-MX" dirty="0"/>
              <a:t>proceso de maduración, y la literatura puede </a:t>
            </a:r>
            <a:r>
              <a:rPr lang="es-MX" dirty="0" smtClean="0"/>
              <a:t>satisfacer, </a:t>
            </a:r>
            <a:r>
              <a:rPr lang="es-MX" dirty="0"/>
              <a:t>con éxito y </a:t>
            </a:r>
            <a:r>
              <a:rPr lang="es-MX" dirty="0" smtClean="0"/>
              <a:t>efectividad, gran parte </a:t>
            </a:r>
            <a:r>
              <a:rPr lang="es-MX" dirty="0"/>
              <a:t>de esta </a:t>
            </a:r>
            <a:r>
              <a:rPr lang="es-MX" dirty="0" smtClean="0"/>
              <a:t>labor.</a:t>
            </a:r>
            <a:r>
              <a:rPr lang="es-ES" dirty="0" smtClean="0"/>
              <a:t>  </a:t>
            </a:r>
            <a:endParaRPr lang="es-ES" dirty="0"/>
          </a:p>
          <a:p>
            <a:pPr algn="just">
              <a:lnSpc>
                <a:spcPct val="100000"/>
              </a:lnSpc>
            </a:pPr>
            <a:endParaRPr lang="es-ES" dirty="0"/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r="3587"/>
          <a:stretch>
            <a:fillRect/>
          </a:stretch>
        </p:blipFill>
        <p:spPr/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2248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texto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algn="ctr" rtl="0"/>
            <a:r>
              <a:rPr lang="es-ES" dirty="0" smtClean="0"/>
              <a:t>Sinopsis</a:t>
            </a:r>
            <a:endParaRPr lang="es-ES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algn="ctr" rtl="0"/>
            <a:r>
              <a:rPr lang="es-ES" dirty="0" smtClean="0"/>
              <a:t>Actividades y beneficios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752" y="5858944"/>
            <a:ext cx="2232248" cy="980728"/>
          </a:xfrm>
          <a:prstGeom prst="rect">
            <a:avLst/>
          </a:prstGeom>
        </p:spPr>
      </p:pic>
      <p:pic>
        <p:nvPicPr>
          <p:cNvPr id="6" name="Marcador de posición de imagen 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8" r="4578"/>
          <a:stretch>
            <a:fillRect/>
          </a:stretch>
        </p:blipFill>
        <p:spPr>
          <a:xfrm>
            <a:off x="992188" y="1112838"/>
            <a:ext cx="3638550" cy="3684314"/>
          </a:xfrm>
        </p:spPr>
      </p:pic>
      <p:pic>
        <p:nvPicPr>
          <p:cNvPr id="10" name="Marcador de posición de imagen 9"/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5" r="5865"/>
          <a:stretch>
            <a:fillRect/>
          </a:stretch>
        </p:blipFill>
        <p:spPr>
          <a:xfrm>
            <a:off x="5530850" y="1112838"/>
            <a:ext cx="3638550" cy="3684314"/>
          </a:xfrm>
        </p:spPr>
      </p:pic>
      <p:sp>
        <p:nvSpPr>
          <p:cNvPr id="11" name="CuadroTexto 10"/>
          <p:cNvSpPr txBox="1"/>
          <p:nvPr/>
        </p:nvSpPr>
        <p:spPr>
          <a:xfrm>
            <a:off x="1127448" y="5858944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Sufro Bullyng y … ¡Ya no quiero ir a la escuela!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342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715022" y="1700808"/>
            <a:ext cx="2660898" cy="37606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dirty="0" smtClean="0"/>
              <a:t>Sinopsis </a:t>
            </a:r>
            <a:endParaRPr lang="es-MX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22" y="2204864"/>
            <a:ext cx="2660898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arcador de texto 3"/>
          <p:cNvSpPr>
            <a:spLocks noGrp="1"/>
          </p:cNvSpPr>
          <p:nvPr>
            <p:ph type="body" sz="quarter" idx="3"/>
          </p:nvPr>
        </p:nvSpPr>
        <p:spPr>
          <a:xfrm>
            <a:off x="6573065" y="1699077"/>
            <a:ext cx="2660898" cy="37606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ES" dirty="0" smtClean="0"/>
              <a:t>Actividades y beneficios</a:t>
            </a:r>
            <a:endParaRPr lang="es-MX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85" y="2191303"/>
            <a:ext cx="2660898" cy="346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715022" y="0"/>
            <a:ext cx="6516961" cy="1582916"/>
          </a:xfrm>
        </p:spPr>
        <p:txBody>
          <a:bodyPr>
            <a:noAutofit/>
          </a:bodyPr>
          <a:lstStyle/>
          <a:p>
            <a:pPr algn="ctr"/>
            <a:r>
              <a:rPr lang="es-ES" sz="3600" dirty="0" smtClean="0"/>
              <a:t>Miila: Relato de una mujer chiapaneca </a:t>
            </a:r>
            <a:endParaRPr lang="es-MX" sz="3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2248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4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texto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algn="ctr" rtl="0"/>
            <a:r>
              <a:rPr lang="es-ES" dirty="0" smtClean="0">
                <a:latin typeface="+mj-lt"/>
              </a:rPr>
              <a:t>Sinopsis</a:t>
            </a:r>
            <a:endParaRPr lang="es-ES" dirty="0">
              <a:latin typeface="+mj-lt"/>
            </a:endParaRP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algn="ctr" rtl="0"/>
            <a:r>
              <a:rPr lang="es-ES" dirty="0" smtClean="0">
                <a:latin typeface="+mj-lt"/>
              </a:rPr>
              <a:t>Actividades y beneficios</a:t>
            </a:r>
            <a:endParaRPr lang="es-ES" dirty="0">
              <a:latin typeface="+mj-lt"/>
            </a:endParaRPr>
          </a:p>
        </p:txBody>
      </p:sp>
      <p:pic>
        <p:nvPicPr>
          <p:cNvPr id="13" name="Marcador de posición de imagen 1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>
            <a:fillRect/>
          </a:stretch>
        </p:blipFill>
        <p:spPr>
          <a:xfrm>
            <a:off x="992188" y="1112838"/>
            <a:ext cx="3638550" cy="3756322"/>
          </a:xfrm>
        </p:spPr>
      </p:pic>
      <p:pic>
        <p:nvPicPr>
          <p:cNvPr id="14" name="Marcador de posición de imagen 13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" r="2021"/>
          <a:stretch>
            <a:fillRect/>
          </a:stretch>
        </p:blipFill>
        <p:spPr>
          <a:xfrm>
            <a:off x="5530850" y="1112838"/>
            <a:ext cx="3638550" cy="3756322"/>
          </a:xfr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752" y="5877272"/>
            <a:ext cx="2232248" cy="98072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92188" y="5805264"/>
            <a:ext cx="8177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 smtClean="0">
                <a:latin typeface="+mj-lt"/>
              </a:rPr>
              <a:t>Estúpido </a:t>
            </a:r>
            <a:r>
              <a:rPr lang="es-ES" sz="4800" dirty="0">
                <a:latin typeface="+mj-lt"/>
              </a:rPr>
              <a:t>A</a:t>
            </a:r>
            <a:r>
              <a:rPr lang="es-ES" sz="4800" dirty="0" smtClean="0">
                <a:latin typeface="+mj-lt"/>
              </a:rPr>
              <a:t>mor </a:t>
            </a:r>
            <a:endParaRPr lang="es-MX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3632" y="365126"/>
            <a:ext cx="6552728" cy="1082674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5400" dirty="0" smtClean="0"/>
              <a:t>La vida en el reventón </a:t>
            </a:r>
            <a:endParaRPr lang="es-ES" sz="540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2783632" y="1628801"/>
            <a:ext cx="2592288" cy="528266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2000" dirty="0" smtClean="0"/>
              <a:t>Sinopsis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338068"/>
            <a:ext cx="2592288" cy="3323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744072" y="1628802"/>
            <a:ext cx="2592288" cy="528266"/>
          </a:xfrm>
        </p:spPr>
        <p:txBody>
          <a:bodyPr rtlCol="0">
            <a:normAutofit fontScale="77500" lnSpcReduction="20000"/>
          </a:bodyPr>
          <a:lstStyle/>
          <a:p>
            <a:pPr algn="ctr" rtl="0">
              <a:lnSpc>
                <a:spcPct val="120000"/>
              </a:lnSpc>
            </a:pPr>
            <a:r>
              <a:rPr lang="es-ES" dirty="0" smtClean="0"/>
              <a:t>Actividades y beneficios</a:t>
            </a:r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338068"/>
            <a:ext cx="2592288" cy="3323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2248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dirty="0" smtClean="0"/>
              <a:t>Gato </a:t>
            </a:r>
            <a:r>
              <a:rPr lang="es-ES" sz="6000" dirty="0"/>
              <a:t>y</a:t>
            </a:r>
            <a:r>
              <a:rPr lang="es-ES" sz="6000" dirty="0" smtClean="0"/>
              <a:t> Lobo</a:t>
            </a:r>
            <a:endParaRPr lang="es-MX" sz="60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1828800"/>
            <a:ext cx="3168352" cy="39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2248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3592" y="365126"/>
            <a:ext cx="6920780" cy="1082674"/>
          </a:xfrm>
        </p:spPr>
        <p:txBody>
          <a:bodyPr>
            <a:normAutofit/>
          </a:bodyPr>
          <a:lstStyle/>
          <a:p>
            <a:pPr algn="ctr"/>
            <a:r>
              <a:rPr lang="es-ES" sz="5400" dirty="0" smtClean="0"/>
              <a:t>Gato y Lobo Sinopsis</a:t>
            </a:r>
            <a:endParaRPr lang="es-MX" sz="5400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812925"/>
            <a:ext cx="2960340" cy="383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2248" cy="980728"/>
          </a:xfrm>
          <a:prstGeom prst="rect">
            <a:avLst/>
          </a:prstGeom>
        </p:spPr>
      </p:pic>
      <p:pic>
        <p:nvPicPr>
          <p:cNvPr id="10" name="Marcador de contenido 9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812926"/>
            <a:ext cx="2960340" cy="383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054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2248" y="365126"/>
            <a:ext cx="7608168" cy="1082674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6000" dirty="0" smtClean="0"/>
              <a:t>Nuestros autores </a:t>
            </a:r>
            <a:endParaRPr lang="es-ES" sz="6000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700809"/>
            <a:ext cx="3168352" cy="381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700809"/>
            <a:ext cx="3168352" cy="381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2248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miguito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7122_TF03896101.potx" id="{54DDF90D-4D8C-4C0B-8E7A-27FE1D9E818D}" vid="{D83EF4BC-2653-47A8-9905-60BE1DC3223F}"/>
    </a:ext>
  </a:extLst>
</a:theme>
</file>

<file path=ppt/theme/theme2.xml><?xml version="1.0" encoding="utf-8"?>
<a:theme xmlns:a="http://schemas.openxmlformats.org/drawingml/2006/main" name="Tema de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schemas.microsoft.com/office/2006/metadata/properties"/>
    <ds:schemaRef ds:uri="a4f35948-e619-41b3-aa29-22878b09cfd2"/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0262f94-9f35-4ac3-9a90-690165a166b7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educativa de niños en el patio de la escuela (álbum panorámico)</Template>
  <TotalTime>1978</TotalTime>
  <Words>395</Words>
  <Application>Microsoft Office PowerPoint</Application>
  <PresentationFormat>Panorámica</PresentationFormat>
  <Paragraphs>39</Paragraphs>
  <Slides>11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Comic Sans MS</vt:lpstr>
      <vt:lpstr>Times New Roman</vt:lpstr>
      <vt:lpstr>Amiguitos 16x9</vt:lpstr>
      <vt:lpstr>Literatura </vt:lpstr>
      <vt:lpstr>Literatura para adolescentes </vt:lpstr>
      <vt:lpstr>Presentación de PowerPoint</vt:lpstr>
      <vt:lpstr>Miila: Relato de una mujer chiapaneca </vt:lpstr>
      <vt:lpstr>Presentación de PowerPoint</vt:lpstr>
      <vt:lpstr>La vida en el reventón </vt:lpstr>
      <vt:lpstr>Gato y Lobo</vt:lpstr>
      <vt:lpstr>Gato y Lobo Sinopsis</vt:lpstr>
      <vt:lpstr>Nuestros autores </vt:lpstr>
      <vt:lpstr>Educar con inteligencia emocional en la familia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del título</dc:title>
  <dc:creator>E5550</dc:creator>
  <cp:keywords/>
  <cp:lastModifiedBy>CCabrera</cp:lastModifiedBy>
  <cp:revision>42</cp:revision>
  <dcterms:created xsi:type="dcterms:W3CDTF">2020-04-16T19:56:14Z</dcterms:created>
  <dcterms:modified xsi:type="dcterms:W3CDTF">2020-06-04T15:23:52Z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