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sldIdLst>
    <p:sldId id="275" r:id="rId5"/>
    <p:sldId id="257" r:id="rId6"/>
    <p:sldId id="277" r:id="rId7"/>
    <p:sldId id="278" r:id="rId8"/>
    <p:sldId id="279" r:id="rId9"/>
    <p:sldId id="270" r:id="rId10"/>
    <p:sldId id="267" r:id="rId11"/>
    <p:sldId id="280" r:id="rId12"/>
    <p:sldId id="284" r:id="rId13"/>
    <p:sldId id="285" r:id="rId14"/>
    <p:sldId id="286" r:id="rId15"/>
    <p:sldId id="288" r:id="rId16"/>
    <p:sldId id="287" r:id="rId17"/>
    <p:sldId id="27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A6A7"/>
    <a:srgbClr val="543118"/>
    <a:srgbClr val="EAD8A8"/>
    <a:srgbClr val="E2C379"/>
    <a:srgbClr val="494949"/>
    <a:srgbClr val="E14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85BAD-CFF6-4A9A-BA8A-19C9317ED5B8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FE38FB5-9F77-4F09-AFD3-1688C27D7954}">
      <dgm:prSet phldrT="[Texto]"/>
      <dgm:spPr/>
      <dgm:t>
        <a:bodyPr/>
        <a:lstStyle/>
        <a:p>
          <a:r>
            <a:rPr lang="es-ES" dirty="0" smtClean="0"/>
            <a:t>1. Activándome </a:t>
          </a:r>
          <a:endParaRPr lang="es-ES" dirty="0"/>
        </a:p>
      </dgm:t>
    </dgm:pt>
    <dgm:pt modelId="{A8060EB8-DF6C-4685-B742-BE2B04345602}" type="parTrans" cxnId="{4E4D58DA-F5B3-4520-BD7C-C2C434594DFB}">
      <dgm:prSet/>
      <dgm:spPr/>
      <dgm:t>
        <a:bodyPr/>
        <a:lstStyle/>
        <a:p>
          <a:endParaRPr lang="es-ES"/>
        </a:p>
      </dgm:t>
    </dgm:pt>
    <dgm:pt modelId="{BF775293-D2D3-4C28-B08D-D5CFBA340E74}" type="sibTrans" cxnId="{4E4D58DA-F5B3-4520-BD7C-C2C434594DFB}">
      <dgm:prSet/>
      <dgm:spPr/>
      <dgm:t>
        <a:bodyPr/>
        <a:lstStyle/>
        <a:p>
          <a:endParaRPr lang="es-ES"/>
        </a:p>
      </dgm:t>
    </dgm:pt>
    <dgm:pt modelId="{8DA0B033-CD6F-46A8-93EA-934649DFADC4}">
      <dgm:prSet phldrT="[Texto]" custT="1"/>
      <dgm:spPr/>
      <dgm:t>
        <a:bodyPr/>
        <a:lstStyle/>
        <a:p>
          <a:pPr algn="l"/>
          <a:r>
            <a:rPr lang="es-ES" sz="800" dirty="0" smtClean="0"/>
            <a:t>Incluye actividades y dinámicas como introducción al tema central, dirigidas por el profesor. Éstas se encuentran en el libro </a:t>
          </a:r>
          <a:r>
            <a:rPr lang="es-ES" sz="800" i="1" dirty="0" smtClean="0"/>
            <a:t>Guía de planeaciones de clase</a:t>
          </a:r>
          <a:r>
            <a:rPr lang="es-ES" sz="800" dirty="0" smtClean="0"/>
            <a:t>. </a:t>
          </a:r>
          <a:endParaRPr lang="es-ES" sz="800" dirty="0"/>
        </a:p>
      </dgm:t>
    </dgm:pt>
    <dgm:pt modelId="{5BF8A903-48BF-46D1-BEFF-84E85D01765F}" type="parTrans" cxnId="{6030346E-C015-4572-8F6A-A3380ED866E9}">
      <dgm:prSet/>
      <dgm:spPr/>
      <dgm:t>
        <a:bodyPr/>
        <a:lstStyle/>
        <a:p>
          <a:endParaRPr lang="es-ES"/>
        </a:p>
      </dgm:t>
    </dgm:pt>
    <dgm:pt modelId="{AD72F4FF-ABF7-4235-AA2D-6B2F801DDDD4}" type="sibTrans" cxnId="{6030346E-C015-4572-8F6A-A3380ED866E9}">
      <dgm:prSet/>
      <dgm:spPr/>
      <dgm:t>
        <a:bodyPr/>
        <a:lstStyle/>
        <a:p>
          <a:endParaRPr lang="es-ES"/>
        </a:p>
      </dgm:t>
    </dgm:pt>
    <dgm:pt modelId="{5D197836-AA4D-477F-A2FE-D0DCBEA8222A}">
      <dgm:prSet phldrT="[Texto]"/>
      <dgm:spPr/>
      <dgm:t>
        <a:bodyPr/>
        <a:lstStyle/>
        <a:p>
          <a:r>
            <a:rPr lang="es-ES" dirty="0" smtClean="0"/>
            <a:t>2. Explorándome </a:t>
          </a:r>
          <a:endParaRPr lang="es-ES" dirty="0"/>
        </a:p>
      </dgm:t>
    </dgm:pt>
    <dgm:pt modelId="{12BEF9AB-C818-4001-BF90-7330EEE48D2E}" type="parTrans" cxnId="{69D3A593-8587-460F-8BC7-AAC5640CE8D8}">
      <dgm:prSet/>
      <dgm:spPr/>
      <dgm:t>
        <a:bodyPr/>
        <a:lstStyle/>
        <a:p>
          <a:endParaRPr lang="es-ES"/>
        </a:p>
      </dgm:t>
    </dgm:pt>
    <dgm:pt modelId="{CD33187C-5BCE-4731-AECF-2DF7194EEBF1}" type="sibTrans" cxnId="{69D3A593-8587-460F-8BC7-AAC5640CE8D8}">
      <dgm:prSet/>
      <dgm:spPr/>
      <dgm:t>
        <a:bodyPr/>
        <a:lstStyle/>
        <a:p>
          <a:endParaRPr lang="es-ES"/>
        </a:p>
      </dgm:t>
    </dgm:pt>
    <dgm:pt modelId="{EDEFD5B9-203E-44EA-B1A5-53DE1CDC9935}">
      <dgm:prSet phldrT="[Texto]"/>
      <dgm:spPr/>
      <dgm:t>
        <a:bodyPr/>
        <a:lstStyle/>
        <a:p>
          <a:r>
            <a:rPr lang="es-ES" dirty="0" smtClean="0"/>
            <a:t>3. Informándome </a:t>
          </a:r>
          <a:endParaRPr lang="es-ES" dirty="0"/>
        </a:p>
      </dgm:t>
    </dgm:pt>
    <dgm:pt modelId="{EB52BA22-9CE1-44AD-BD96-A3DBED023466}" type="parTrans" cxnId="{0242BD2C-282C-47DB-8089-CE82BC1853C7}">
      <dgm:prSet/>
      <dgm:spPr/>
      <dgm:t>
        <a:bodyPr/>
        <a:lstStyle/>
        <a:p>
          <a:endParaRPr lang="es-ES"/>
        </a:p>
      </dgm:t>
    </dgm:pt>
    <dgm:pt modelId="{4C874D49-A06C-4E4A-9D02-D34DC5D05D47}" type="sibTrans" cxnId="{0242BD2C-282C-47DB-8089-CE82BC1853C7}">
      <dgm:prSet/>
      <dgm:spPr/>
      <dgm:t>
        <a:bodyPr/>
        <a:lstStyle/>
        <a:p>
          <a:endParaRPr lang="es-ES"/>
        </a:p>
      </dgm:t>
    </dgm:pt>
    <dgm:pt modelId="{33151D8A-300B-43CC-94C2-051779AFF6B0}">
      <dgm:prSet phldrT="[Texto]" custT="1"/>
      <dgm:spPr/>
      <dgm:t>
        <a:bodyPr/>
        <a:lstStyle/>
        <a:p>
          <a:r>
            <a:rPr lang="es-ES" sz="800" dirty="0" smtClean="0"/>
            <a:t>Se presentan los conceptos clave del tema. </a:t>
          </a:r>
          <a:endParaRPr lang="es-ES" sz="800" dirty="0"/>
        </a:p>
      </dgm:t>
    </dgm:pt>
    <dgm:pt modelId="{F0EB80EF-06B3-49F8-970A-65B0D5E3BBAB}" type="parTrans" cxnId="{41A8A700-114D-4702-A356-CE38E0EB703B}">
      <dgm:prSet/>
      <dgm:spPr/>
      <dgm:t>
        <a:bodyPr/>
        <a:lstStyle/>
        <a:p>
          <a:endParaRPr lang="es-ES"/>
        </a:p>
      </dgm:t>
    </dgm:pt>
    <dgm:pt modelId="{CA25CFE3-6011-4030-8AFF-4FF8086D112C}" type="sibTrans" cxnId="{41A8A700-114D-4702-A356-CE38E0EB703B}">
      <dgm:prSet/>
      <dgm:spPr/>
      <dgm:t>
        <a:bodyPr/>
        <a:lstStyle/>
        <a:p>
          <a:endParaRPr lang="es-ES"/>
        </a:p>
      </dgm:t>
    </dgm:pt>
    <dgm:pt modelId="{4B88F4D8-7DC9-423A-85B9-44E6E4DDF99E}">
      <dgm:prSet phldrT="[Texto]"/>
      <dgm:spPr/>
      <dgm:t>
        <a:bodyPr/>
        <a:lstStyle/>
        <a:p>
          <a:r>
            <a:rPr lang="es-ES" dirty="0" smtClean="0"/>
            <a:t>5. Construyendo mi proyecto </a:t>
          </a:r>
          <a:endParaRPr lang="es-ES" dirty="0"/>
        </a:p>
      </dgm:t>
    </dgm:pt>
    <dgm:pt modelId="{A28E8594-AEBF-4C2E-8F08-D1E971FF9673}" type="parTrans" cxnId="{06132420-3088-46E6-A30E-F8BC15455F28}">
      <dgm:prSet/>
      <dgm:spPr/>
      <dgm:t>
        <a:bodyPr/>
        <a:lstStyle/>
        <a:p>
          <a:endParaRPr lang="es-ES"/>
        </a:p>
      </dgm:t>
    </dgm:pt>
    <dgm:pt modelId="{31F4DE50-0041-42A0-9695-D6E6767910A9}" type="sibTrans" cxnId="{06132420-3088-46E6-A30E-F8BC15455F28}">
      <dgm:prSet/>
      <dgm:spPr/>
      <dgm:t>
        <a:bodyPr/>
        <a:lstStyle/>
        <a:p>
          <a:endParaRPr lang="es-ES"/>
        </a:p>
      </dgm:t>
    </dgm:pt>
    <dgm:pt modelId="{37880246-B0C6-4E21-A3DB-05A23303BB20}">
      <dgm:prSet phldrT="[Texto]"/>
      <dgm:spPr/>
      <dgm:t>
        <a:bodyPr/>
        <a:lstStyle/>
        <a:p>
          <a:r>
            <a:rPr lang="es-ES" dirty="0" smtClean="0"/>
            <a:t>6. Fortaleciéndome </a:t>
          </a:r>
          <a:endParaRPr lang="es-ES" dirty="0"/>
        </a:p>
      </dgm:t>
    </dgm:pt>
    <dgm:pt modelId="{EE9500BC-2D34-4B67-B90C-AC785EFFC7F6}" type="parTrans" cxnId="{7A4F9D79-1800-493C-861E-EE94965D274A}">
      <dgm:prSet/>
      <dgm:spPr/>
      <dgm:t>
        <a:bodyPr/>
        <a:lstStyle/>
        <a:p>
          <a:endParaRPr lang="es-ES"/>
        </a:p>
      </dgm:t>
    </dgm:pt>
    <dgm:pt modelId="{7216C0A7-542C-4E31-AB38-72ACD927CFCE}" type="sibTrans" cxnId="{7A4F9D79-1800-493C-861E-EE94965D274A}">
      <dgm:prSet/>
      <dgm:spPr/>
      <dgm:t>
        <a:bodyPr/>
        <a:lstStyle/>
        <a:p>
          <a:endParaRPr lang="es-ES"/>
        </a:p>
      </dgm:t>
    </dgm:pt>
    <dgm:pt modelId="{872AFB36-3465-4077-81BF-76CDC7D01C99}">
      <dgm:prSet/>
      <dgm:spPr/>
      <dgm:t>
        <a:bodyPr/>
        <a:lstStyle/>
        <a:p>
          <a:r>
            <a:rPr lang="es-ES" dirty="0" smtClean="0"/>
            <a:t>4. Practicando</a:t>
          </a:r>
          <a:endParaRPr lang="es-ES" dirty="0"/>
        </a:p>
      </dgm:t>
    </dgm:pt>
    <dgm:pt modelId="{6EFA1A50-5CEB-4A46-BCE3-2F8A228D7825}" type="parTrans" cxnId="{F3232370-6D13-43A9-B5C1-5FB68A225B15}">
      <dgm:prSet/>
      <dgm:spPr/>
      <dgm:t>
        <a:bodyPr/>
        <a:lstStyle/>
        <a:p>
          <a:endParaRPr lang="es-ES"/>
        </a:p>
      </dgm:t>
    </dgm:pt>
    <dgm:pt modelId="{BF094E51-3D0A-42C1-892D-1246C67BA044}" type="sibTrans" cxnId="{F3232370-6D13-43A9-B5C1-5FB68A225B15}">
      <dgm:prSet/>
      <dgm:spPr/>
      <dgm:t>
        <a:bodyPr/>
        <a:lstStyle/>
        <a:p>
          <a:endParaRPr lang="es-ES"/>
        </a:p>
      </dgm:t>
    </dgm:pt>
    <dgm:pt modelId="{1E4B4F26-1541-45C6-B71E-7AD55F08DFDF}">
      <dgm:prSet custT="1"/>
      <dgm:spPr/>
      <dgm:t>
        <a:bodyPr/>
        <a:lstStyle/>
        <a:p>
          <a:pPr algn="l"/>
          <a:r>
            <a:rPr lang="es-ES" sz="700" b="0" i="0" dirty="0" smtClean="0"/>
            <a:t>El objetivo de este cuestionario es que el alumno se conozca mejor, creando autoconciencia por ello, es importante que sea honesto al responderlo y respete los resultados obtenidos de sus compañeros.</a:t>
          </a:r>
          <a:r>
            <a:rPr lang="es-ES" sz="700" b="1" i="1" dirty="0" smtClean="0"/>
            <a:t> </a:t>
          </a:r>
          <a:endParaRPr lang="es-ES" sz="700" b="1" i="1" dirty="0"/>
        </a:p>
      </dgm:t>
    </dgm:pt>
    <dgm:pt modelId="{4368DFB7-9D29-41F4-A21B-2522236D80D3}" type="parTrans" cxnId="{50798500-8C39-4449-9522-C6101778C962}">
      <dgm:prSet/>
      <dgm:spPr/>
      <dgm:t>
        <a:bodyPr/>
        <a:lstStyle/>
        <a:p>
          <a:endParaRPr lang="es-ES"/>
        </a:p>
      </dgm:t>
    </dgm:pt>
    <dgm:pt modelId="{BA75B078-F926-45B2-AA32-B5218F84C226}" type="sibTrans" cxnId="{50798500-8C39-4449-9522-C6101778C962}">
      <dgm:prSet/>
      <dgm:spPr/>
      <dgm:t>
        <a:bodyPr/>
        <a:lstStyle/>
        <a:p>
          <a:endParaRPr lang="es-ES"/>
        </a:p>
      </dgm:t>
    </dgm:pt>
    <dgm:pt modelId="{D2873FA5-CCB7-430C-BADD-A97A853DE1B9}">
      <dgm:prSet custT="1"/>
      <dgm:spPr/>
      <dgm:t>
        <a:bodyPr/>
        <a:lstStyle/>
        <a:p>
          <a:r>
            <a:rPr lang="es-ES" sz="800" dirty="0" smtClean="0"/>
            <a:t>Incluye la sección </a:t>
          </a:r>
          <a:r>
            <a:rPr lang="es-ES" sz="800" b="1" i="0" dirty="0" smtClean="0"/>
            <a:t>Reflexionando</a:t>
          </a:r>
          <a:r>
            <a:rPr lang="es-ES" sz="800" b="1" i="1" dirty="0" smtClean="0"/>
            <a:t> </a:t>
          </a:r>
          <a:r>
            <a:rPr lang="es-ES" sz="800" dirty="0" smtClean="0"/>
            <a:t>(análisis de casos reales o preguntas para discusión). </a:t>
          </a:r>
          <a:endParaRPr lang="es-ES" sz="800" dirty="0"/>
        </a:p>
      </dgm:t>
    </dgm:pt>
    <dgm:pt modelId="{9C9D52D5-DF6E-4767-859B-1E4097C4E80B}" type="parTrans" cxnId="{3078BF8E-2A31-4997-903E-BDFAD3B63FD8}">
      <dgm:prSet/>
      <dgm:spPr/>
      <dgm:t>
        <a:bodyPr/>
        <a:lstStyle/>
        <a:p>
          <a:endParaRPr lang="es-ES"/>
        </a:p>
      </dgm:t>
    </dgm:pt>
    <dgm:pt modelId="{122139C4-8739-47A4-A2BD-1F869B05440B}" type="sibTrans" cxnId="{3078BF8E-2A31-4997-903E-BDFAD3B63FD8}">
      <dgm:prSet/>
      <dgm:spPr/>
      <dgm:t>
        <a:bodyPr/>
        <a:lstStyle/>
        <a:p>
          <a:endParaRPr lang="es-ES"/>
        </a:p>
      </dgm:t>
    </dgm:pt>
    <dgm:pt modelId="{94E0615B-87C2-47A0-96D4-24D67EBCB64E}">
      <dgm:prSet custT="1"/>
      <dgm:spPr/>
      <dgm:t>
        <a:bodyPr/>
        <a:lstStyle/>
        <a:p>
          <a:r>
            <a:rPr lang="es-ES" sz="800" dirty="0" smtClean="0"/>
            <a:t>Incluye actividades prácticas en el libro y la sección </a:t>
          </a:r>
          <a:r>
            <a:rPr lang="es-ES" sz="800" b="1" i="0" dirty="0" smtClean="0"/>
            <a:t>Recuerda</a:t>
          </a:r>
          <a:r>
            <a:rPr lang="es-ES" sz="800" b="0" i="0" dirty="0" smtClean="0"/>
            <a:t>,</a:t>
          </a:r>
          <a:r>
            <a:rPr lang="es-ES" sz="800" dirty="0" smtClean="0"/>
            <a:t> que habla sobre beneficios del tema o tips para llevarlo a la práctica. </a:t>
          </a:r>
          <a:endParaRPr lang="es-ES" sz="800" dirty="0"/>
        </a:p>
      </dgm:t>
    </dgm:pt>
    <dgm:pt modelId="{8640D554-0769-4EBA-A8BD-505C2268A2DE}" type="parTrans" cxnId="{03F1D813-B868-4B3F-8540-F0F8307AFB0F}">
      <dgm:prSet/>
      <dgm:spPr/>
      <dgm:t>
        <a:bodyPr/>
        <a:lstStyle/>
        <a:p>
          <a:endParaRPr lang="es-ES"/>
        </a:p>
      </dgm:t>
    </dgm:pt>
    <dgm:pt modelId="{FFC5D6D3-05BD-4F27-BFAB-A7A6EDF1976E}" type="sibTrans" cxnId="{03F1D813-B868-4B3F-8540-F0F8307AFB0F}">
      <dgm:prSet/>
      <dgm:spPr/>
      <dgm:t>
        <a:bodyPr/>
        <a:lstStyle/>
        <a:p>
          <a:endParaRPr lang="es-ES"/>
        </a:p>
      </dgm:t>
    </dgm:pt>
    <dgm:pt modelId="{64CD727C-72CF-4E92-BC70-E828718B0474}">
      <dgm:prSet/>
      <dgm:spPr/>
      <dgm:t>
        <a:bodyPr/>
        <a:lstStyle/>
        <a:p>
          <a:endParaRPr lang="es-ES" sz="500" dirty="0"/>
        </a:p>
      </dgm:t>
    </dgm:pt>
    <dgm:pt modelId="{44CC8CD1-CAAD-4650-AFF0-97386D160612}" type="parTrans" cxnId="{DA86ADDA-7223-4F02-8061-347E860D8F62}">
      <dgm:prSet/>
      <dgm:spPr/>
      <dgm:t>
        <a:bodyPr/>
        <a:lstStyle/>
        <a:p>
          <a:endParaRPr lang="es-ES"/>
        </a:p>
      </dgm:t>
    </dgm:pt>
    <dgm:pt modelId="{93557721-F673-4C5A-9117-297B32861847}" type="sibTrans" cxnId="{DA86ADDA-7223-4F02-8061-347E860D8F62}">
      <dgm:prSet/>
      <dgm:spPr/>
      <dgm:t>
        <a:bodyPr/>
        <a:lstStyle/>
        <a:p>
          <a:endParaRPr lang="es-ES"/>
        </a:p>
      </dgm:t>
    </dgm:pt>
    <dgm:pt modelId="{6FC097F6-8403-4D44-A801-BFFD477304B7}">
      <dgm:prSet phldrT="[Texto]"/>
      <dgm:spPr/>
      <dgm:t>
        <a:bodyPr/>
        <a:lstStyle/>
        <a:p>
          <a:endParaRPr lang="es-ES" sz="500" dirty="0"/>
        </a:p>
      </dgm:t>
    </dgm:pt>
    <dgm:pt modelId="{125BF197-00FD-46F0-99ED-9D7CD567C4A6}" type="parTrans" cxnId="{52D46AD2-EFEA-4B9E-B5E1-6C8CE667A44D}">
      <dgm:prSet/>
      <dgm:spPr/>
      <dgm:t>
        <a:bodyPr/>
        <a:lstStyle/>
        <a:p>
          <a:endParaRPr lang="es-ES"/>
        </a:p>
      </dgm:t>
    </dgm:pt>
    <dgm:pt modelId="{3C2B609A-0355-46B5-A9C8-D197164BE458}" type="sibTrans" cxnId="{52D46AD2-EFEA-4B9E-B5E1-6C8CE667A44D}">
      <dgm:prSet/>
      <dgm:spPr/>
      <dgm:t>
        <a:bodyPr/>
        <a:lstStyle/>
        <a:p>
          <a:endParaRPr lang="es-ES"/>
        </a:p>
      </dgm:t>
    </dgm:pt>
    <dgm:pt modelId="{FC81CEE5-0786-43FD-886B-E16D7065FF8F}">
      <dgm:prSet custT="1"/>
      <dgm:spPr/>
      <dgm:t>
        <a:bodyPr/>
        <a:lstStyle/>
        <a:p>
          <a:r>
            <a:rPr lang="es-ES" sz="700" b="0" i="0" dirty="0" smtClean="0"/>
            <a:t>Este espacio es para que el alumno lo elabore, de acuerdo con las indicaciones de su libro, el proyecto que presentarás en cada unidad temática. </a:t>
          </a:r>
          <a:endParaRPr lang="es-ES" sz="700" dirty="0"/>
        </a:p>
      </dgm:t>
    </dgm:pt>
    <dgm:pt modelId="{A1DE36DB-1B46-417C-8D4E-52CBD988187D}" type="parTrans" cxnId="{93033DA4-11B2-43A7-8D5D-6BD6FDB4E66D}">
      <dgm:prSet/>
      <dgm:spPr/>
      <dgm:t>
        <a:bodyPr/>
        <a:lstStyle/>
        <a:p>
          <a:endParaRPr lang="es-ES"/>
        </a:p>
      </dgm:t>
    </dgm:pt>
    <dgm:pt modelId="{F89C4460-258F-4626-A59A-D4F00142711A}" type="sibTrans" cxnId="{93033DA4-11B2-43A7-8D5D-6BD6FDB4E66D}">
      <dgm:prSet/>
      <dgm:spPr/>
      <dgm:t>
        <a:bodyPr/>
        <a:lstStyle/>
        <a:p>
          <a:endParaRPr lang="es-ES"/>
        </a:p>
      </dgm:t>
    </dgm:pt>
    <dgm:pt modelId="{BF39EF4B-FE2F-46BD-A560-17A4ACC7F2AC}">
      <dgm:prSet custT="1"/>
      <dgm:spPr/>
      <dgm:t>
        <a:bodyPr/>
        <a:lstStyle/>
        <a:p>
          <a:r>
            <a:rPr lang="es-ES" sz="700" dirty="0" smtClean="0"/>
            <a:t>Recuérdale registrar el porcentaje de avance de su proyecto en el formato "Evaluándome", que se encuentra al final de cada unidad en el "Cierre del proyecto</a:t>
          </a:r>
          <a:r>
            <a:rPr lang="es-ES" sz="800" dirty="0" smtClean="0"/>
            <a:t>".</a:t>
          </a:r>
          <a:endParaRPr lang="es-ES" sz="800" b="1" i="1" dirty="0"/>
        </a:p>
      </dgm:t>
    </dgm:pt>
    <dgm:pt modelId="{0A52C1F6-5EB0-4669-9443-EC27228B0DB9}" type="parTrans" cxnId="{78312E3C-1F11-4BCF-A970-09780872772C}">
      <dgm:prSet/>
      <dgm:spPr/>
      <dgm:t>
        <a:bodyPr/>
        <a:lstStyle/>
        <a:p>
          <a:endParaRPr lang="es-ES"/>
        </a:p>
      </dgm:t>
    </dgm:pt>
    <dgm:pt modelId="{8557F20B-3A99-4146-8BB0-826DE1415A87}" type="sibTrans" cxnId="{78312E3C-1F11-4BCF-A970-09780872772C}">
      <dgm:prSet/>
      <dgm:spPr/>
      <dgm:t>
        <a:bodyPr/>
        <a:lstStyle/>
        <a:p>
          <a:endParaRPr lang="es-ES"/>
        </a:p>
      </dgm:t>
    </dgm:pt>
    <dgm:pt modelId="{80F25E8B-2919-48B6-99C4-400255E3A114}">
      <dgm:prSet phldrT="[Texto]"/>
      <dgm:spPr/>
      <dgm:t>
        <a:bodyPr/>
        <a:lstStyle/>
        <a:p>
          <a:pPr algn="l"/>
          <a:endParaRPr lang="es-ES" sz="500" dirty="0"/>
        </a:p>
      </dgm:t>
    </dgm:pt>
    <dgm:pt modelId="{177B6170-69E4-4996-A646-D6384CFD016F}" type="parTrans" cxnId="{3B5D15A6-9130-45D8-B651-9D2573E73055}">
      <dgm:prSet/>
      <dgm:spPr/>
      <dgm:t>
        <a:bodyPr/>
        <a:lstStyle/>
        <a:p>
          <a:endParaRPr lang="es-ES"/>
        </a:p>
      </dgm:t>
    </dgm:pt>
    <dgm:pt modelId="{19113233-98CA-405C-8071-914F47B2E668}" type="sibTrans" cxnId="{3B5D15A6-9130-45D8-B651-9D2573E73055}">
      <dgm:prSet/>
      <dgm:spPr/>
      <dgm:t>
        <a:bodyPr/>
        <a:lstStyle/>
        <a:p>
          <a:endParaRPr lang="es-ES"/>
        </a:p>
      </dgm:t>
    </dgm:pt>
    <dgm:pt modelId="{A1ACFEAD-FC5E-4139-87B0-AC2DD8D9DF39}">
      <dgm:prSet phldrT="[Texto]" custT="1"/>
      <dgm:spPr/>
      <dgm:t>
        <a:bodyPr/>
        <a:lstStyle/>
        <a:p>
          <a:pPr algn="l"/>
          <a:r>
            <a:rPr lang="es-ES" sz="700" dirty="0" smtClean="0"/>
            <a:t>Incluye un cuestionario/ejercicio de autoconocimiento y un </a:t>
          </a:r>
          <a:r>
            <a:rPr lang="es-ES" sz="700" b="1" i="0" dirty="0" smtClean="0"/>
            <a:t>reto inicial</a:t>
          </a:r>
          <a:r>
            <a:rPr lang="es-ES" sz="700" b="0" i="0" dirty="0" smtClean="0"/>
            <a:t>.</a:t>
          </a:r>
          <a:r>
            <a:rPr lang="es-ES" sz="700" b="1" i="1" dirty="0" smtClean="0"/>
            <a:t> </a:t>
          </a:r>
          <a:endParaRPr lang="es-ES" sz="700" dirty="0"/>
        </a:p>
      </dgm:t>
    </dgm:pt>
    <dgm:pt modelId="{51DDCC7E-BD4D-4C5A-85E5-3909FF76E57F}" type="parTrans" cxnId="{8FBE04BF-30D3-477D-BB31-1B70FAAEE9F7}">
      <dgm:prSet/>
      <dgm:spPr/>
      <dgm:t>
        <a:bodyPr/>
        <a:lstStyle/>
        <a:p>
          <a:endParaRPr lang="es-ES"/>
        </a:p>
      </dgm:t>
    </dgm:pt>
    <dgm:pt modelId="{E5572E3C-2A44-442E-BE24-887948E5B944}" type="sibTrans" cxnId="{8FBE04BF-30D3-477D-BB31-1B70FAAEE9F7}">
      <dgm:prSet/>
      <dgm:spPr/>
      <dgm:t>
        <a:bodyPr/>
        <a:lstStyle/>
        <a:p>
          <a:endParaRPr lang="es-ES"/>
        </a:p>
      </dgm:t>
    </dgm:pt>
    <dgm:pt modelId="{11978502-02E3-4A30-8C01-C059AA575454}">
      <dgm:prSet custT="1"/>
      <dgm:spPr/>
      <dgm:t>
        <a:bodyPr/>
        <a:lstStyle/>
        <a:p>
          <a:r>
            <a:rPr lang="es-ES" sz="700" dirty="0" smtClean="0"/>
            <a:t>Reflexión y conclusiones sobre el tema central. </a:t>
          </a:r>
          <a:endParaRPr lang="es-ES" sz="700" dirty="0"/>
        </a:p>
      </dgm:t>
    </dgm:pt>
    <dgm:pt modelId="{27DE5309-125D-40EF-9543-5B47D64A38A5}" type="parTrans" cxnId="{B716B02A-5AA9-4275-B680-71DB53A5E446}">
      <dgm:prSet/>
      <dgm:spPr/>
      <dgm:t>
        <a:bodyPr/>
        <a:lstStyle/>
        <a:p>
          <a:endParaRPr lang="es-ES"/>
        </a:p>
      </dgm:t>
    </dgm:pt>
    <dgm:pt modelId="{6C6CADCD-F383-4504-AC61-75F569F62AE3}" type="sibTrans" cxnId="{B716B02A-5AA9-4275-B680-71DB53A5E446}">
      <dgm:prSet/>
      <dgm:spPr/>
      <dgm:t>
        <a:bodyPr/>
        <a:lstStyle/>
        <a:p>
          <a:endParaRPr lang="es-ES"/>
        </a:p>
      </dgm:t>
    </dgm:pt>
    <dgm:pt modelId="{756EA668-A978-489B-AA9E-25EC9E921F00}">
      <dgm:prSet custT="1"/>
      <dgm:spPr/>
      <dgm:t>
        <a:bodyPr/>
        <a:lstStyle/>
        <a:p>
          <a:r>
            <a:rPr lang="es-ES" sz="700" dirty="0" smtClean="0"/>
            <a:t>Incluye la sección </a:t>
          </a:r>
          <a:r>
            <a:rPr lang="es-ES" sz="700" b="1" i="0" dirty="0" smtClean="0"/>
            <a:t>Reto final</a:t>
          </a:r>
          <a:r>
            <a:rPr lang="es-ES" sz="700" b="1" i="1" dirty="0" smtClean="0"/>
            <a:t> </a:t>
          </a:r>
          <a:r>
            <a:rPr lang="es-ES" sz="700" dirty="0" smtClean="0"/>
            <a:t>que involucra a su familia en la práctica de lo aprendido. Cada vez que realice el </a:t>
          </a:r>
          <a:r>
            <a:rPr lang="es-ES" sz="700" b="1" dirty="0" smtClean="0"/>
            <a:t>Reto final</a:t>
          </a:r>
          <a:r>
            <a:rPr lang="es-ES" sz="700" dirty="0" smtClean="0"/>
            <a:t>, debe registrarlo en el formato "Evaluándome", que se encuentra al final de cada unidad en el "Cierre del proyecto".</a:t>
          </a:r>
          <a:endParaRPr lang="es-ES" sz="700" dirty="0"/>
        </a:p>
      </dgm:t>
    </dgm:pt>
    <dgm:pt modelId="{69C36331-61DD-499A-A7CD-6C605B8D2653}" type="parTrans" cxnId="{071E8351-C05B-44CF-9287-1B82CF2D902D}">
      <dgm:prSet/>
      <dgm:spPr/>
      <dgm:t>
        <a:bodyPr/>
        <a:lstStyle/>
        <a:p>
          <a:endParaRPr lang="es-ES"/>
        </a:p>
      </dgm:t>
    </dgm:pt>
    <dgm:pt modelId="{862E4D56-0D19-4F74-A7FC-2827B0261D5E}" type="sibTrans" cxnId="{071E8351-C05B-44CF-9287-1B82CF2D902D}">
      <dgm:prSet/>
      <dgm:spPr/>
      <dgm:t>
        <a:bodyPr/>
        <a:lstStyle/>
        <a:p>
          <a:endParaRPr lang="es-ES"/>
        </a:p>
      </dgm:t>
    </dgm:pt>
    <dgm:pt modelId="{5E7139CD-B232-446A-8AC4-8F2C84832DC9}">
      <dgm:prSet/>
      <dgm:spPr/>
      <dgm:t>
        <a:bodyPr/>
        <a:lstStyle/>
        <a:p>
          <a:endParaRPr lang="es-ES" sz="500" dirty="0"/>
        </a:p>
      </dgm:t>
    </dgm:pt>
    <dgm:pt modelId="{6A5BD4C9-C940-4345-8709-6864502651EE}" type="parTrans" cxnId="{A96A41FD-185D-453A-B05C-54BA05922C4C}">
      <dgm:prSet/>
      <dgm:spPr/>
      <dgm:t>
        <a:bodyPr/>
        <a:lstStyle/>
        <a:p>
          <a:endParaRPr lang="es-ES"/>
        </a:p>
      </dgm:t>
    </dgm:pt>
    <dgm:pt modelId="{1D62DAA2-77D0-4AE5-BBA2-9FDE67686DDF}" type="sibTrans" cxnId="{A96A41FD-185D-453A-B05C-54BA05922C4C}">
      <dgm:prSet/>
      <dgm:spPr/>
      <dgm:t>
        <a:bodyPr/>
        <a:lstStyle/>
        <a:p>
          <a:endParaRPr lang="es-ES"/>
        </a:p>
      </dgm:t>
    </dgm:pt>
    <dgm:pt modelId="{E2F004F5-5240-458F-A459-2283D9500C48}">
      <dgm:prSet/>
      <dgm:spPr/>
      <dgm:t>
        <a:bodyPr/>
        <a:lstStyle/>
        <a:p>
          <a:endParaRPr lang="es-ES" sz="500" dirty="0"/>
        </a:p>
      </dgm:t>
    </dgm:pt>
    <dgm:pt modelId="{3ACFC5F7-BD7B-4EC8-B971-2F42DE246010}" type="parTrans" cxnId="{75166BBC-26B1-4DDA-80F4-934A9C78F8D8}">
      <dgm:prSet/>
      <dgm:spPr/>
      <dgm:t>
        <a:bodyPr/>
        <a:lstStyle/>
        <a:p>
          <a:endParaRPr lang="es-ES"/>
        </a:p>
      </dgm:t>
    </dgm:pt>
    <dgm:pt modelId="{77007496-4B6F-441A-91A4-E2AB72CAB9C8}" type="sibTrans" cxnId="{75166BBC-26B1-4DDA-80F4-934A9C78F8D8}">
      <dgm:prSet/>
      <dgm:spPr/>
      <dgm:t>
        <a:bodyPr/>
        <a:lstStyle/>
        <a:p>
          <a:endParaRPr lang="es-ES"/>
        </a:p>
      </dgm:t>
    </dgm:pt>
    <dgm:pt modelId="{FE1480B7-11B2-429F-B21E-A8425B5B6B68}">
      <dgm:prSet custT="1"/>
      <dgm:spPr/>
      <dgm:t>
        <a:bodyPr/>
        <a:lstStyle/>
        <a:p>
          <a:endParaRPr lang="es-ES" sz="700" dirty="0"/>
        </a:p>
      </dgm:t>
    </dgm:pt>
    <dgm:pt modelId="{C7CE9AEA-8652-455B-9DB4-D2FFC34A92DC}" type="parTrans" cxnId="{F60953F3-B8DD-4335-8A6C-15F9475E8371}">
      <dgm:prSet/>
      <dgm:spPr/>
      <dgm:t>
        <a:bodyPr/>
        <a:lstStyle/>
        <a:p>
          <a:endParaRPr lang="es-ES"/>
        </a:p>
      </dgm:t>
    </dgm:pt>
    <dgm:pt modelId="{3B958E65-CE0E-4321-B081-887597AB48C4}" type="sibTrans" cxnId="{F60953F3-B8DD-4335-8A6C-15F9475E8371}">
      <dgm:prSet/>
      <dgm:spPr/>
      <dgm:t>
        <a:bodyPr/>
        <a:lstStyle/>
        <a:p>
          <a:endParaRPr lang="es-ES"/>
        </a:p>
      </dgm:t>
    </dgm:pt>
    <dgm:pt modelId="{CD80C8FE-0D5F-46C3-8C59-6745983BAE2A}">
      <dgm:prSet custT="1"/>
      <dgm:spPr/>
      <dgm:t>
        <a:bodyPr/>
        <a:lstStyle/>
        <a:p>
          <a:pPr algn="l"/>
          <a:endParaRPr lang="es-ES" sz="700" b="1" i="1" dirty="0"/>
        </a:p>
      </dgm:t>
    </dgm:pt>
    <dgm:pt modelId="{7AFFB7E1-1561-4DDF-AF60-B3191A0831E0}" type="parTrans" cxnId="{766F386B-0DC5-4CAB-BE78-41EF3CF948C9}">
      <dgm:prSet/>
      <dgm:spPr/>
      <dgm:t>
        <a:bodyPr/>
        <a:lstStyle/>
        <a:p>
          <a:endParaRPr lang="es-ES"/>
        </a:p>
      </dgm:t>
    </dgm:pt>
    <dgm:pt modelId="{80CBE823-6388-47E8-9B21-40C808D70D59}" type="sibTrans" cxnId="{766F386B-0DC5-4CAB-BE78-41EF3CF948C9}">
      <dgm:prSet/>
      <dgm:spPr/>
      <dgm:t>
        <a:bodyPr/>
        <a:lstStyle/>
        <a:p>
          <a:endParaRPr lang="es-ES"/>
        </a:p>
      </dgm:t>
    </dgm:pt>
    <dgm:pt modelId="{010D7D1F-3ED6-416D-B559-F83FA4CAC730}">
      <dgm:prSet custT="1"/>
      <dgm:spPr/>
      <dgm:t>
        <a:bodyPr/>
        <a:lstStyle/>
        <a:p>
          <a:endParaRPr lang="es-ES" sz="800" dirty="0"/>
        </a:p>
      </dgm:t>
    </dgm:pt>
    <dgm:pt modelId="{50A086AA-335B-4727-B0E7-6E046AE89A6B}" type="parTrans" cxnId="{DE45AE1D-A963-4BEC-9D2A-34E3358320A8}">
      <dgm:prSet/>
      <dgm:spPr/>
      <dgm:t>
        <a:bodyPr/>
        <a:lstStyle/>
        <a:p>
          <a:endParaRPr lang="es-ES"/>
        </a:p>
      </dgm:t>
    </dgm:pt>
    <dgm:pt modelId="{F811F342-B5A5-4E44-9462-B7A93C1DB1D4}" type="sibTrans" cxnId="{DE45AE1D-A963-4BEC-9D2A-34E3358320A8}">
      <dgm:prSet/>
      <dgm:spPr/>
      <dgm:t>
        <a:bodyPr/>
        <a:lstStyle/>
        <a:p>
          <a:endParaRPr lang="es-ES"/>
        </a:p>
      </dgm:t>
    </dgm:pt>
    <dgm:pt modelId="{A1DC9A9A-96BB-4664-9195-A6FCFA7BCF33}" type="pres">
      <dgm:prSet presAssocID="{D4585BAD-CFF6-4A9A-BA8A-19C9317ED5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6B339D-53D2-4220-BC33-67822D297671}" type="pres">
      <dgm:prSet presAssocID="{D4585BAD-CFF6-4A9A-BA8A-19C9317ED5B8}" presName="tSp" presStyleCnt="0"/>
      <dgm:spPr/>
    </dgm:pt>
    <dgm:pt modelId="{6245CD44-CCB7-4140-BB98-55D9F414E59F}" type="pres">
      <dgm:prSet presAssocID="{D4585BAD-CFF6-4A9A-BA8A-19C9317ED5B8}" presName="bSp" presStyleCnt="0"/>
      <dgm:spPr/>
    </dgm:pt>
    <dgm:pt modelId="{754E9694-9A5F-4735-A346-6778DAE8DC4F}" type="pres">
      <dgm:prSet presAssocID="{D4585BAD-CFF6-4A9A-BA8A-19C9317ED5B8}" presName="process" presStyleCnt="0"/>
      <dgm:spPr/>
    </dgm:pt>
    <dgm:pt modelId="{B935C44B-FDB1-4ACA-88B5-D23329C01044}" type="pres">
      <dgm:prSet presAssocID="{6FE38FB5-9F77-4F09-AFD3-1688C27D7954}" presName="composite1" presStyleCnt="0"/>
      <dgm:spPr/>
    </dgm:pt>
    <dgm:pt modelId="{2BB9C0AA-4260-4105-875A-5B5DC937B64D}" type="pres">
      <dgm:prSet presAssocID="{6FE38FB5-9F77-4F09-AFD3-1688C27D7954}" presName="dummyNode1" presStyleLbl="node1" presStyleIdx="0" presStyleCnt="6"/>
      <dgm:spPr/>
    </dgm:pt>
    <dgm:pt modelId="{185786EA-2D89-425D-9991-28FBE3C41AD7}" type="pres">
      <dgm:prSet presAssocID="{6FE38FB5-9F77-4F09-AFD3-1688C27D7954}" presName="childNode1" presStyleLbl="bgAcc1" presStyleIdx="0" presStyleCnt="6" custScaleX="141513" custScaleY="251882" custLinFactNeighborX="79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F65001-8FC9-45BA-9731-4F86F22E84EA}" type="pres">
      <dgm:prSet presAssocID="{6FE38FB5-9F77-4F09-AFD3-1688C27D7954}" presName="childNode1tx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F18074-7EB6-497C-993A-81D63B0D4874}" type="pres">
      <dgm:prSet presAssocID="{6FE38FB5-9F77-4F09-AFD3-1688C27D7954}" presName="parentNode1" presStyleLbl="node1" presStyleIdx="0" presStyleCnt="6" custScaleX="142463" custLinFactNeighborX="9615" custLinFactNeighborY="9789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BA9524-5486-41E7-AF07-69371EBA47FD}" type="pres">
      <dgm:prSet presAssocID="{6FE38FB5-9F77-4F09-AFD3-1688C27D7954}" presName="connSite1" presStyleCnt="0"/>
      <dgm:spPr/>
    </dgm:pt>
    <dgm:pt modelId="{D434AAD0-A181-46A4-91AD-ECE29E09E3D6}" type="pres">
      <dgm:prSet presAssocID="{BF775293-D2D3-4C28-B08D-D5CFBA340E74}" presName="Name9" presStyleLbl="sibTrans2D1" presStyleIdx="0" presStyleCnt="5" custAng="868460" custLinFactNeighborX="509" custLinFactNeighborY="17446"/>
      <dgm:spPr/>
      <dgm:t>
        <a:bodyPr/>
        <a:lstStyle/>
        <a:p>
          <a:endParaRPr lang="es-ES"/>
        </a:p>
      </dgm:t>
    </dgm:pt>
    <dgm:pt modelId="{3948BFC2-AB6B-4BEF-855A-CE9C76C259B9}" type="pres">
      <dgm:prSet presAssocID="{5D197836-AA4D-477F-A2FE-D0DCBEA8222A}" presName="composite2" presStyleCnt="0"/>
      <dgm:spPr/>
    </dgm:pt>
    <dgm:pt modelId="{F2A66A4E-35F4-40DE-B62B-3C81CF68EC1E}" type="pres">
      <dgm:prSet presAssocID="{5D197836-AA4D-477F-A2FE-D0DCBEA8222A}" presName="dummyNode2" presStyleLbl="node1" presStyleIdx="0" presStyleCnt="6"/>
      <dgm:spPr/>
    </dgm:pt>
    <dgm:pt modelId="{F64FE428-8108-46B8-8DC3-963B1186F1BB}" type="pres">
      <dgm:prSet presAssocID="{5D197836-AA4D-477F-A2FE-D0DCBEA8222A}" presName="childNode2" presStyleLbl="bgAcc1" presStyleIdx="1" presStyleCnt="6" custScaleX="139587" custScaleY="248160" custLinFactNeighborY="27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DD7ED0-28E2-492D-AB35-025B1004FC9D}" type="pres">
      <dgm:prSet presAssocID="{5D197836-AA4D-477F-A2FE-D0DCBEA8222A}" presName="childNode2tx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87429A-D410-4EB0-957C-E1239D834096}" type="pres">
      <dgm:prSet presAssocID="{5D197836-AA4D-477F-A2FE-D0DCBEA8222A}" presName="parentNode2" presStyleLbl="node1" presStyleIdx="1" presStyleCnt="6" custScaleX="138721" custLinFactNeighborX="7785" custLinFactNeighborY="-9144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458ADB-B5B7-41D2-B5A1-BE0E9A733D0A}" type="pres">
      <dgm:prSet presAssocID="{5D197836-AA4D-477F-A2FE-D0DCBEA8222A}" presName="connSite2" presStyleCnt="0"/>
      <dgm:spPr/>
    </dgm:pt>
    <dgm:pt modelId="{6C95D4AE-8C37-4751-AA53-B507F80C06F0}" type="pres">
      <dgm:prSet presAssocID="{CD33187C-5BCE-4731-AECF-2DF7194EEBF1}" presName="Name18" presStyleLbl="sibTrans2D1" presStyleIdx="1" presStyleCnt="5" custAng="20897478" custLinFactNeighborX="-6784" custLinFactNeighborY="-16155"/>
      <dgm:spPr/>
      <dgm:t>
        <a:bodyPr/>
        <a:lstStyle/>
        <a:p>
          <a:endParaRPr lang="es-ES"/>
        </a:p>
      </dgm:t>
    </dgm:pt>
    <dgm:pt modelId="{7B99AD27-06FC-46ED-BE29-54A901ADD226}" type="pres">
      <dgm:prSet presAssocID="{EDEFD5B9-203E-44EA-B1A5-53DE1CDC9935}" presName="composite1" presStyleCnt="0"/>
      <dgm:spPr/>
    </dgm:pt>
    <dgm:pt modelId="{01F9EA2D-4C9A-4878-AA9D-0869F931724D}" type="pres">
      <dgm:prSet presAssocID="{EDEFD5B9-203E-44EA-B1A5-53DE1CDC9935}" presName="dummyNode1" presStyleLbl="node1" presStyleIdx="1" presStyleCnt="6"/>
      <dgm:spPr/>
    </dgm:pt>
    <dgm:pt modelId="{1A30F7EB-DAE4-447E-A966-4E44C4B91114}" type="pres">
      <dgm:prSet presAssocID="{EDEFD5B9-203E-44EA-B1A5-53DE1CDC9935}" presName="childNode1" presStyleLbl="bgAcc1" presStyleIdx="2" presStyleCnt="6" custScaleX="137930" custScaleY="249563" custLinFactNeighborX="-912" custLinFactNeighborY="57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22ECA2-DA9C-4803-9ECB-BF9035CEE0AE}" type="pres">
      <dgm:prSet presAssocID="{EDEFD5B9-203E-44EA-B1A5-53DE1CDC9935}" presName="childNode1tx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41ACC9-19DE-4C26-8525-DD8944484FDB}" type="pres">
      <dgm:prSet presAssocID="{EDEFD5B9-203E-44EA-B1A5-53DE1CDC9935}" presName="parentNode1" presStyleLbl="node1" presStyleIdx="2" presStyleCnt="6" custScaleX="138478" custLinFactY="7481" custLinFactNeighborX="5929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4BFEE8-6F8F-4552-93C9-8343088C0AAB}" type="pres">
      <dgm:prSet presAssocID="{EDEFD5B9-203E-44EA-B1A5-53DE1CDC9935}" presName="connSite1" presStyleCnt="0"/>
      <dgm:spPr/>
    </dgm:pt>
    <dgm:pt modelId="{1E17E14A-A86D-4C8C-9320-F951BE656794}" type="pres">
      <dgm:prSet presAssocID="{4C874D49-A06C-4E4A-9D02-D34DC5D05D47}" presName="Name9" presStyleLbl="sibTrans2D1" presStyleIdx="2" presStyleCnt="5" custAng="958580" custLinFactNeighborX="2981" custLinFactNeighborY="18849"/>
      <dgm:spPr/>
      <dgm:t>
        <a:bodyPr/>
        <a:lstStyle/>
        <a:p>
          <a:endParaRPr lang="es-ES"/>
        </a:p>
      </dgm:t>
    </dgm:pt>
    <dgm:pt modelId="{4E7EDB18-E984-446A-8B72-0D358B3A8256}" type="pres">
      <dgm:prSet presAssocID="{872AFB36-3465-4077-81BF-76CDC7D01C99}" presName="composite2" presStyleCnt="0"/>
      <dgm:spPr/>
    </dgm:pt>
    <dgm:pt modelId="{3D28CA55-7492-48C4-8190-4334AF4A150B}" type="pres">
      <dgm:prSet presAssocID="{872AFB36-3465-4077-81BF-76CDC7D01C99}" presName="dummyNode2" presStyleLbl="node1" presStyleIdx="2" presStyleCnt="6"/>
      <dgm:spPr/>
    </dgm:pt>
    <dgm:pt modelId="{73EA150F-8C58-4A8A-93E5-DCED3481FB8D}" type="pres">
      <dgm:prSet presAssocID="{872AFB36-3465-4077-81BF-76CDC7D01C99}" presName="childNode2" presStyleLbl="bgAcc1" presStyleIdx="3" presStyleCnt="6" custScaleX="133502" custScaleY="251143" custLinFactNeighborY="29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67C6A2-0F63-424A-B116-3298B0A1A045}" type="pres">
      <dgm:prSet presAssocID="{872AFB36-3465-4077-81BF-76CDC7D01C99}" presName="childNode2tx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DDF71A-0B1F-41BB-87BD-F6447486E5E9}" type="pres">
      <dgm:prSet presAssocID="{872AFB36-3465-4077-81BF-76CDC7D01C99}" presName="parentNode2" presStyleLbl="node1" presStyleIdx="3" presStyleCnt="6" custScaleX="139986" custLinFactNeighborX="5029" custLinFactNeighborY="-9696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388FC6-EE69-4567-948B-61C25DDED67B}" type="pres">
      <dgm:prSet presAssocID="{872AFB36-3465-4077-81BF-76CDC7D01C99}" presName="connSite2" presStyleCnt="0"/>
      <dgm:spPr/>
    </dgm:pt>
    <dgm:pt modelId="{D566DAB8-19C3-46C3-A891-EE20F95EF03F}" type="pres">
      <dgm:prSet presAssocID="{BF094E51-3D0A-42C1-892D-1246C67BA044}" presName="Name18" presStyleLbl="sibTrans2D1" presStyleIdx="3" presStyleCnt="5" custAng="20735548" custScaleY="106377" custLinFactNeighborX="-9236" custLinFactNeighborY="-16143"/>
      <dgm:spPr/>
      <dgm:t>
        <a:bodyPr/>
        <a:lstStyle/>
        <a:p>
          <a:endParaRPr lang="es-ES"/>
        </a:p>
      </dgm:t>
    </dgm:pt>
    <dgm:pt modelId="{1D9772CA-5467-4AB8-87C9-0179A06418D9}" type="pres">
      <dgm:prSet presAssocID="{4B88F4D8-7DC9-423A-85B9-44E6E4DDF99E}" presName="composite1" presStyleCnt="0"/>
      <dgm:spPr/>
    </dgm:pt>
    <dgm:pt modelId="{26DA05E4-5B58-4566-8CD7-C52C254B89A9}" type="pres">
      <dgm:prSet presAssocID="{4B88F4D8-7DC9-423A-85B9-44E6E4DDF99E}" presName="dummyNode1" presStyleLbl="node1" presStyleIdx="3" presStyleCnt="6"/>
      <dgm:spPr/>
    </dgm:pt>
    <dgm:pt modelId="{B8882891-D074-48C3-9F8E-1DD7D37348FE}" type="pres">
      <dgm:prSet presAssocID="{4B88F4D8-7DC9-423A-85B9-44E6E4DDF99E}" presName="childNode1" presStyleLbl="bgAcc1" presStyleIdx="4" presStyleCnt="6" custScaleX="135134" custScaleY="250841" custLinFactNeighborX="-2861" custLinFactNeighborY="12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BACE3F-DBAB-4D9C-B2D6-1AE5D171BE65}" type="pres">
      <dgm:prSet presAssocID="{4B88F4D8-7DC9-423A-85B9-44E6E4DDF99E}" presName="childNode1tx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B70EE-1E10-459B-B5E6-9469EC454929}" type="pres">
      <dgm:prSet presAssocID="{4B88F4D8-7DC9-423A-85B9-44E6E4DDF99E}" presName="parentNode1" presStyleLbl="node1" presStyleIdx="4" presStyleCnt="6" custScaleX="139875" custLinFactY="3258" custLinFactNeighborX="838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FCB543-BD27-4D02-AE07-E71A451C5BAA}" type="pres">
      <dgm:prSet presAssocID="{4B88F4D8-7DC9-423A-85B9-44E6E4DDF99E}" presName="connSite1" presStyleCnt="0"/>
      <dgm:spPr/>
    </dgm:pt>
    <dgm:pt modelId="{121FDA47-B1E3-4F1E-9B47-779C00F2F54A}" type="pres">
      <dgm:prSet presAssocID="{31F4DE50-0041-42A0-9695-D6E6767910A9}" presName="Name9" presStyleLbl="sibTrans2D1" presStyleIdx="4" presStyleCnt="5" custAng="902207" custLinFactNeighborX="-4673" custLinFactNeighborY="17096"/>
      <dgm:spPr/>
      <dgm:t>
        <a:bodyPr/>
        <a:lstStyle/>
        <a:p>
          <a:endParaRPr lang="es-ES"/>
        </a:p>
      </dgm:t>
    </dgm:pt>
    <dgm:pt modelId="{6B0C407D-287B-4501-B50A-707EAF065FB6}" type="pres">
      <dgm:prSet presAssocID="{37880246-B0C6-4E21-A3DB-05A23303BB20}" presName="composite2" presStyleCnt="0"/>
      <dgm:spPr/>
    </dgm:pt>
    <dgm:pt modelId="{D6B7C096-AEE1-41AF-9120-A4A432404278}" type="pres">
      <dgm:prSet presAssocID="{37880246-B0C6-4E21-A3DB-05A23303BB20}" presName="dummyNode2" presStyleLbl="node1" presStyleIdx="4" presStyleCnt="6"/>
      <dgm:spPr/>
    </dgm:pt>
    <dgm:pt modelId="{0C17E670-5D77-422D-AC9A-1B06332144A6}" type="pres">
      <dgm:prSet presAssocID="{37880246-B0C6-4E21-A3DB-05A23303BB20}" presName="childNode2" presStyleLbl="bgAcc1" presStyleIdx="5" presStyleCnt="6" custScaleX="138553" custScaleY="252040" custLinFactNeighborX="-6306" custLinFactNeighborY="-29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5ED5D6-9712-4997-A700-C9999161C048}" type="pres">
      <dgm:prSet presAssocID="{37880246-B0C6-4E21-A3DB-05A23303BB20}" presName="childNode2tx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00F08F-4EF7-4FDB-A6BE-0A233BC30C86}" type="pres">
      <dgm:prSet presAssocID="{37880246-B0C6-4E21-A3DB-05A23303BB20}" presName="parentNode2" presStyleLbl="node1" presStyleIdx="5" presStyleCnt="6" custScaleX="137254" custLinFactY="-18009" custLinFactNeighborX="-83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FB655A-FE4E-4002-BFCA-4036A5B3CD61}" type="pres">
      <dgm:prSet presAssocID="{37880246-B0C6-4E21-A3DB-05A23303BB20}" presName="connSite2" presStyleCnt="0"/>
      <dgm:spPr/>
    </dgm:pt>
  </dgm:ptLst>
  <dgm:cxnLst>
    <dgm:cxn modelId="{EDAF983A-A1CB-4A03-9F09-CF614A0C6C74}" type="presOf" srcId="{BF39EF4B-FE2F-46BD-A560-17A4ACC7F2AC}" destId="{B8882891-D074-48C3-9F8E-1DD7D37348FE}" srcOrd="0" destOrd="1" presId="urn:microsoft.com/office/officeart/2005/8/layout/hProcess4"/>
    <dgm:cxn modelId="{DCE18A10-700D-4708-BE33-71111A4BDA3D}" type="presOf" srcId="{31F4DE50-0041-42A0-9695-D6E6767910A9}" destId="{121FDA47-B1E3-4F1E-9B47-779C00F2F54A}" srcOrd="0" destOrd="0" presId="urn:microsoft.com/office/officeart/2005/8/layout/hProcess4"/>
    <dgm:cxn modelId="{9D876726-064E-45FF-B810-29403C3D60A0}" type="presOf" srcId="{8DA0B033-CD6F-46A8-93EA-934649DFADC4}" destId="{16F65001-8FC9-45BA-9731-4F86F22E84EA}" srcOrd="1" destOrd="1" presId="urn:microsoft.com/office/officeart/2005/8/layout/hProcess4"/>
    <dgm:cxn modelId="{FCB0761B-1AF7-4F02-AF8F-BDA560FEC3E8}" type="presOf" srcId="{BF775293-D2D3-4C28-B08D-D5CFBA340E74}" destId="{D434AAD0-A181-46A4-91AD-ECE29E09E3D6}" srcOrd="0" destOrd="0" presId="urn:microsoft.com/office/officeart/2005/8/layout/hProcess4"/>
    <dgm:cxn modelId="{18F2E5B7-E34D-46AB-B0C9-419F08AF1258}" type="presOf" srcId="{010D7D1F-3ED6-416D-B559-F83FA4CAC730}" destId="{1A30F7EB-DAE4-447E-A966-4E44C4B91114}" srcOrd="0" destOrd="2" presId="urn:microsoft.com/office/officeart/2005/8/layout/hProcess4"/>
    <dgm:cxn modelId="{DE290B0F-B5B5-4267-9F95-0F4DD61C4007}" type="presOf" srcId="{A1ACFEAD-FC5E-4139-87B0-AC2DD8D9DF39}" destId="{F64FE428-8108-46B8-8DC3-963B1186F1BB}" srcOrd="0" destOrd="0" presId="urn:microsoft.com/office/officeart/2005/8/layout/hProcess4"/>
    <dgm:cxn modelId="{6030346E-C015-4572-8F6A-A3380ED866E9}" srcId="{6FE38FB5-9F77-4F09-AFD3-1688C27D7954}" destId="{8DA0B033-CD6F-46A8-93EA-934649DFADC4}" srcOrd="1" destOrd="0" parTransId="{5BF8A903-48BF-46D1-BEFF-84E85D01765F}" sibTransId="{AD72F4FF-ABF7-4235-AA2D-6B2F801DDDD4}"/>
    <dgm:cxn modelId="{FF7867B4-24B3-4A0C-91A4-D0CE05673187}" type="presOf" srcId="{94E0615B-87C2-47A0-96D4-24D67EBCB64E}" destId="{E967C6A2-0F63-424A-B116-3298B0A1A045}" srcOrd="1" destOrd="3" presId="urn:microsoft.com/office/officeart/2005/8/layout/hProcess4"/>
    <dgm:cxn modelId="{458D311C-F8D4-4227-9A98-997B0FCE2725}" type="presOf" srcId="{33151D8A-300B-43CC-94C2-051779AFF6B0}" destId="{1A30F7EB-DAE4-447E-A966-4E44C4B91114}" srcOrd="0" destOrd="1" presId="urn:microsoft.com/office/officeart/2005/8/layout/hProcess4"/>
    <dgm:cxn modelId="{3078BF8E-2A31-4997-903E-BDFAD3B63FD8}" srcId="{EDEFD5B9-203E-44EA-B1A5-53DE1CDC9935}" destId="{D2873FA5-CCB7-430C-BADD-A97A853DE1B9}" srcOrd="3" destOrd="0" parTransId="{9C9D52D5-DF6E-4767-859B-1E4097C4E80B}" sibTransId="{122139C4-8739-47A4-A2BD-1F869B05440B}"/>
    <dgm:cxn modelId="{4E4D58DA-F5B3-4520-BD7C-C2C434594DFB}" srcId="{D4585BAD-CFF6-4A9A-BA8A-19C9317ED5B8}" destId="{6FE38FB5-9F77-4F09-AFD3-1688C27D7954}" srcOrd="0" destOrd="0" parTransId="{A8060EB8-DF6C-4685-B742-BE2B04345602}" sibTransId="{BF775293-D2D3-4C28-B08D-D5CFBA340E74}"/>
    <dgm:cxn modelId="{00A033EB-9F86-4C69-9F59-08B1104AEE08}" type="presOf" srcId="{E2F004F5-5240-458F-A459-2283D9500C48}" destId="{73EA150F-8C58-4A8A-93E5-DCED3481FB8D}" srcOrd="0" destOrd="2" presId="urn:microsoft.com/office/officeart/2005/8/layout/hProcess4"/>
    <dgm:cxn modelId="{65B2F29E-BA2E-47FA-81A8-614AD2BD5FB2}" type="presOf" srcId="{8DA0B033-CD6F-46A8-93EA-934649DFADC4}" destId="{185786EA-2D89-425D-9991-28FBE3C41AD7}" srcOrd="0" destOrd="1" presId="urn:microsoft.com/office/officeart/2005/8/layout/hProcess4"/>
    <dgm:cxn modelId="{59C2684C-E856-45BB-9436-0DEF557032E8}" type="presOf" srcId="{80F25E8B-2919-48B6-99C4-400255E3A114}" destId="{185786EA-2D89-425D-9991-28FBE3C41AD7}" srcOrd="0" destOrd="0" presId="urn:microsoft.com/office/officeart/2005/8/layout/hProcess4"/>
    <dgm:cxn modelId="{C2BA6275-F680-4FA7-8068-543051E3BC33}" type="presOf" srcId="{5E7139CD-B232-446A-8AC4-8F2C84832DC9}" destId="{73EA150F-8C58-4A8A-93E5-DCED3481FB8D}" srcOrd="0" destOrd="1" presId="urn:microsoft.com/office/officeart/2005/8/layout/hProcess4"/>
    <dgm:cxn modelId="{339B0570-93CC-4A30-B3BA-887B296F5248}" type="presOf" srcId="{BF39EF4B-FE2F-46BD-A560-17A4ACC7F2AC}" destId="{ACBACE3F-DBAB-4D9C-B2D6-1AE5D171BE65}" srcOrd="1" destOrd="1" presId="urn:microsoft.com/office/officeart/2005/8/layout/hProcess4"/>
    <dgm:cxn modelId="{9DD2DA4A-CAE5-4D58-ABDF-682ABD566E72}" type="presOf" srcId="{4C874D49-A06C-4E4A-9D02-D34DC5D05D47}" destId="{1E17E14A-A86D-4C8C-9320-F951BE656794}" srcOrd="0" destOrd="0" presId="urn:microsoft.com/office/officeart/2005/8/layout/hProcess4"/>
    <dgm:cxn modelId="{766F386B-0DC5-4CAB-BE78-41EF3CF948C9}" srcId="{5D197836-AA4D-477F-A2FE-D0DCBEA8222A}" destId="{CD80C8FE-0D5F-46C3-8C59-6745983BAE2A}" srcOrd="1" destOrd="0" parTransId="{7AFFB7E1-1561-4DDF-AF60-B3191A0831E0}" sibTransId="{80CBE823-6388-47E8-9B21-40C808D70D59}"/>
    <dgm:cxn modelId="{DFFB980D-49D4-4ADE-BC19-92C45687414B}" type="presOf" srcId="{11978502-02E3-4A30-8C01-C059AA575454}" destId="{805ED5D6-9712-4997-A700-C9999161C048}" srcOrd="1" destOrd="0" presId="urn:microsoft.com/office/officeart/2005/8/layout/hProcess4"/>
    <dgm:cxn modelId="{246DD1D3-CF99-4010-978B-0C38206242E2}" type="presOf" srcId="{756EA668-A978-489B-AA9E-25EC9E921F00}" destId="{0C17E670-5D77-422D-AC9A-1B06332144A6}" srcOrd="0" destOrd="2" presId="urn:microsoft.com/office/officeart/2005/8/layout/hProcess4"/>
    <dgm:cxn modelId="{017AD513-F516-4D07-9529-A3190CCF7229}" type="presOf" srcId="{EDEFD5B9-203E-44EA-B1A5-53DE1CDC9935}" destId="{6F41ACC9-19DE-4C26-8525-DD8944484FDB}" srcOrd="0" destOrd="0" presId="urn:microsoft.com/office/officeart/2005/8/layout/hProcess4"/>
    <dgm:cxn modelId="{02C571C1-8DC6-404D-9CA2-256FFBB48CF6}" type="presOf" srcId="{FC81CEE5-0786-43FD-886B-E16D7065FF8F}" destId="{ACBACE3F-DBAB-4D9C-B2D6-1AE5D171BE65}" srcOrd="1" destOrd="0" presId="urn:microsoft.com/office/officeart/2005/8/layout/hProcess4"/>
    <dgm:cxn modelId="{6F831005-8E7B-46AD-8883-D47C21BF0698}" type="presOf" srcId="{D4585BAD-CFF6-4A9A-BA8A-19C9317ED5B8}" destId="{A1DC9A9A-96BB-4664-9195-A6FCFA7BCF33}" srcOrd="0" destOrd="0" presId="urn:microsoft.com/office/officeart/2005/8/layout/hProcess4"/>
    <dgm:cxn modelId="{A96A41FD-185D-453A-B05C-54BA05922C4C}" srcId="{872AFB36-3465-4077-81BF-76CDC7D01C99}" destId="{5E7139CD-B232-446A-8AC4-8F2C84832DC9}" srcOrd="1" destOrd="0" parTransId="{6A5BD4C9-C940-4345-8709-6864502651EE}" sibTransId="{1D62DAA2-77D0-4AE5-BBA2-9FDE67686DDF}"/>
    <dgm:cxn modelId="{77DEB88D-C478-45BF-AE32-2F7447E73E47}" type="presOf" srcId="{872AFB36-3465-4077-81BF-76CDC7D01C99}" destId="{91DDF71A-0B1F-41BB-87BD-F6447486E5E9}" srcOrd="0" destOrd="0" presId="urn:microsoft.com/office/officeart/2005/8/layout/hProcess4"/>
    <dgm:cxn modelId="{50798500-8C39-4449-9522-C6101778C962}" srcId="{5D197836-AA4D-477F-A2FE-D0DCBEA8222A}" destId="{1E4B4F26-1541-45C6-B71E-7AD55F08DFDF}" srcOrd="2" destOrd="0" parTransId="{4368DFB7-9D29-41F4-A21B-2522236D80D3}" sibTransId="{BA75B078-F926-45B2-AA32-B5218F84C226}"/>
    <dgm:cxn modelId="{0242BD2C-282C-47DB-8089-CE82BC1853C7}" srcId="{D4585BAD-CFF6-4A9A-BA8A-19C9317ED5B8}" destId="{EDEFD5B9-203E-44EA-B1A5-53DE1CDC9935}" srcOrd="2" destOrd="0" parTransId="{EB52BA22-9CE1-44AD-BD96-A3DBED023466}" sibTransId="{4C874D49-A06C-4E4A-9D02-D34DC5D05D47}"/>
    <dgm:cxn modelId="{8FBE04BF-30D3-477D-BB31-1B70FAAEE9F7}" srcId="{5D197836-AA4D-477F-A2FE-D0DCBEA8222A}" destId="{A1ACFEAD-FC5E-4139-87B0-AC2DD8D9DF39}" srcOrd="0" destOrd="0" parTransId="{51DDCC7E-BD4D-4C5A-85E5-3909FF76E57F}" sibTransId="{E5572E3C-2A44-442E-BE24-887948E5B944}"/>
    <dgm:cxn modelId="{75BF1FF9-F09D-4A84-A57F-002DCB5BA1A8}" type="presOf" srcId="{5E7139CD-B232-446A-8AC4-8F2C84832DC9}" destId="{E967C6A2-0F63-424A-B116-3298B0A1A045}" srcOrd="1" destOrd="1" presId="urn:microsoft.com/office/officeart/2005/8/layout/hProcess4"/>
    <dgm:cxn modelId="{B716B02A-5AA9-4275-B680-71DB53A5E446}" srcId="{37880246-B0C6-4E21-A3DB-05A23303BB20}" destId="{11978502-02E3-4A30-8C01-C059AA575454}" srcOrd="0" destOrd="0" parTransId="{27DE5309-125D-40EF-9543-5B47D64A38A5}" sibTransId="{6C6CADCD-F383-4504-AC61-75F569F62AE3}"/>
    <dgm:cxn modelId="{1BC44CE0-8232-4255-B67C-7ED06FBB3C79}" type="presOf" srcId="{94E0615B-87C2-47A0-96D4-24D67EBCB64E}" destId="{73EA150F-8C58-4A8A-93E5-DCED3481FB8D}" srcOrd="0" destOrd="3" presId="urn:microsoft.com/office/officeart/2005/8/layout/hProcess4"/>
    <dgm:cxn modelId="{7EC25428-D4EC-422E-90DC-4860B2449D6C}" type="presOf" srcId="{756EA668-A978-489B-AA9E-25EC9E921F00}" destId="{805ED5D6-9712-4997-A700-C9999161C048}" srcOrd="1" destOrd="2" presId="urn:microsoft.com/office/officeart/2005/8/layout/hProcess4"/>
    <dgm:cxn modelId="{F3232370-6D13-43A9-B5C1-5FB68A225B15}" srcId="{D4585BAD-CFF6-4A9A-BA8A-19C9317ED5B8}" destId="{872AFB36-3465-4077-81BF-76CDC7D01C99}" srcOrd="3" destOrd="0" parTransId="{6EFA1A50-5CEB-4A46-BCE3-2F8A228D7825}" sibTransId="{BF094E51-3D0A-42C1-892D-1246C67BA044}"/>
    <dgm:cxn modelId="{3FDDD28F-8326-4B4C-A63E-605292D37FE6}" type="presOf" srcId="{4B88F4D8-7DC9-423A-85B9-44E6E4DDF99E}" destId="{2DCB70EE-1E10-459B-B5E6-9469EC454929}" srcOrd="0" destOrd="0" presId="urn:microsoft.com/office/officeart/2005/8/layout/hProcess4"/>
    <dgm:cxn modelId="{26CECC0D-7F5B-4549-AEB1-C8A9366E6E61}" type="presOf" srcId="{FC81CEE5-0786-43FD-886B-E16D7065FF8F}" destId="{B8882891-D074-48C3-9F8E-1DD7D37348FE}" srcOrd="0" destOrd="0" presId="urn:microsoft.com/office/officeart/2005/8/layout/hProcess4"/>
    <dgm:cxn modelId="{69D3A593-8587-460F-8BC7-AAC5640CE8D8}" srcId="{D4585BAD-CFF6-4A9A-BA8A-19C9317ED5B8}" destId="{5D197836-AA4D-477F-A2FE-D0DCBEA8222A}" srcOrd="1" destOrd="0" parTransId="{12BEF9AB-C818-4001-BF90-7330EEE48D2E}" sibTransId="{CD33187C-5BCE-4731-AECF-2DF7194EEBF1}"/>
    <dgm:cxn modelId="{C2D01D7C-0F4D-4247-B33D-253DBCA6CADA}" type="presOf" srcId="{D2873FA5-CCB7-430C-BADD-A97A853DE1B9}" destId="{1A30F7EB-DAE4-447E-A966-4E44C4B91114}" srcOrd="0" destOrd="3" presId="urn:microsoft.com/office/officeart/2005/8/layout/hProcess4"/>
    <dgm:cxn modelId="{5124B1CB-308E-4D3F-92B7-05EEC917D500}" type="presOf" srcId="{1E4B4F26-1541-45C6-B71E-7AD55F08DFDF}" destId="{F64FE428-8108-46B8-8DC3-963B1186F1BB}" srcOrd="0" destOrd="2" presId="urn:microsoft.com/office/officeart/2005/8/layout/hProcess4"/>
    <dgm:cxn modelId="{2A280FB4-15D5-4099-83E7-10CFDD4AB8A8}" type="presOf" srcId="{A1ACFEAD-FC5E-4139-87B0-AC2DD8D9DF39}" destId="{AADD7ED0-28E2-492D-AB35-025B1004FC9D}" srcOrd="1" destOrd="0" presId="urn:microsoft.com/office/officeart/2005/8/layout/hProcess4"/>
    <dgm:cxn modelId="{F60953F3-B8DD-4335-8A6C-15F9475E8371}" srcId="{37880246-B0C6-4E21-A3DB-05A23303BB20}" destId="{FE1480B7-11B2-429F-B21E-A8425B5B6B68}" srcOrd="1" destOrd="0" parTransId="{C7CE9AEA-8652-455B-9DB4-D2FFC34A92DC}" sibTransId="{3B958E65-CE0E-4321-B081-887597AB48C4}"/>
    <dgm:cxn modelId="{1ADCF515-C5E8-446D-A41B-9A77E87A6537}" type="presOf" srcId="{64CD727C-72CF-4E92-BC70-E828718B0474}" destId="{73EA150F-8C58-4A8A-93E5-DCED3481FB8D}" srcOrd="0" destOrd="0" presId="urn:microsoft.com/office/officeart/2005/8/layout/hProcess4"/>
    <dgm:cxn modelId="{38D47E2C-49D8-40B3-AFAC-4371D1ADC46D}" type="presOf" srcId="{E2F004F5-5240-458F-A459-2283D9500C48}" destId="{E967C6A2-0F63-424A-B116-3298B0A1A045}" srcOrd="1" destOrd="2" presId="urn:microsoft.com/office/officeart/2005/8/layout/hProcess4"/>
    <dgm:cxn modelId="{AABCE1BD-1553-4F0B-8C2A-467A12344705}" type="presOf" srcId="{64CD727C-72CF-4E92-BC70-E828718B0474}" destId="{E967C6A2-0F63-424A-B116-3298B0A1A045}" srcOrd="1" destOrd="0" presId="urn:microsoft.com/office/officeart/2005/8/layout/hProcess4"/>
    <dgm:cxn modelId="{227D6BC2-A04F-4DFF-AF80-D99047D69992}" type="presOf" srcId="{FE1480B7-11B2-429F-B21E-A8425B5B6B68}" destId="{805ED5D6-9712-4997-A700-C9999161C048}" srcOrd="1" destOrd="1" presId="urn:microsoft.com/office/officeart/2005/8/layout/hProcess4"/>
    <dgm:cxn modelId="{75166BBC-26B1-4DDA-80F4-934A9C78F8D8}" srcId="{872AFB36-3465-4077-81BF-76CDC7D01C99}" destId="{E2F004F5-5240-458F-A459-2283D9500C48}" srcOrd="2" destOrd="0" parTransId="{3ACFC5F7-BD7B-4EC8-B971-2F42DE246010}" sibTransId="{77007496-4B6F-441A-91A4-E2AB72CAB9C8}"/>
    <dgm:cxn modelId="{DB3F58A0-626E-4348-9A72-0F0DF8EF6C4C}" type="presOf" srcId="{11978502-02E3-4A30-8C01-C059AA575454}" destId="{0C17E670-5D77-422D-AC9A-1B06332144A6}" srcOrd="0" destOrd="0" presId="urn:microsoft.com/office/officeart/2005/8/layout/hProcess4"/>
    <dgm:cxn modelId="{AE93FCE4-13A3-43F3-9EC0-0F26FFD69BDB}" type="presOf" srcId="{D2873FA5-CCB7-430C-BADD-A97A853DE1B9}" destId="{B422ECA2-DA9C-4803-9ECB-BF9035CEE0AE}" srcOrd="1" destOrd="3" presId="urn:microsoft.com/office/officeart/2005/8/layout/hProcess4"/>
    <dgm:cxn modelId="{03F1D813-B868-4B3F-8540-F0F8307AFB0F}" srcId="{872AFB36-3465-4077-81BF-76CDC7D01C99}" destId="{94E0615B-87C2-47A0-96D4-24D67EBCB64E}" srcOrd="3" destOrd="0" parTransId="{8640D554-0769-4EBA-A8BD-505C2268A2DE}" sibTransId="{FFC5D6D3-05BD-4F27-BFAB-A7A6EDF1976E}"/>
    <dgm:cxn modelId="{7405C36A-DCE8-45D1-921C-C232A74C5BEE}" type="presOf" srcId="{6FC097F6-8403-4D44-A801-BFFD477304B7}" destId="{B422ECA2-DA9C-4803-9ECB-BF9035CEE0AE}" srcOrd="1" destOrd="0" presId="urn:microsoft.com/office/officeart/2005/8/layout/hProcess4"/>
    <dgm:cxn modelId="{7A4F9D79-1800-493C-861E-EE94965D274A}" srcId="{D4585BAD-CFF6-4A9A-BA8A-19C9317ED5B8}" destId="{37880246-B0C6-4E21-A3DB-05A23303BB20}" srcOrd="5" destOrd="0" parTransId="{EE9500BC-2D34-4B67-B90C-AC785EFFC7F6}" sibTransId="{7216C0A7-542C-4E31-AB38-72ACD927CFCE}"/>
    <dgm:cxn modelId="{DA86ADDA-7223-4F02-8061-347E860D8F62}" srcId="{872AFB36-3465-4077-81BF-76CDC7D01C99}" destId="{64CD727C-72CF-4E92-BC70-E828718B0474}" srcOrd="0" destOrd="0" parTransId="{44CC8CD1-CAAD-4650-AFF0-97386D160612}" sibTransId="{93557721-F673-4C5A-9117-297B32861847}"/>
    <dgm:cxn modelId="{62CFE966-73D6-4AFA-A852-651C122C9408}" type="presOf" srcId="{FE1480B7-11B2-429F-B21E-A8425B5B6B68}" destId="{0C17E670-5D77-422D-AC9A-1B06332144A6}" srcOrd="0" destOrd="1" presId="urn:microsoft.com/office/officeart/2005/8/layout/hProcess4"/>
    <dgm:cxn modelId="{41A8A700-114D-4702-A356-CE38E0EB703B}" srcId="{EDEFD5B9-203E-44EA-B1A5-53DE1CDC9935}" destId="{33151D8A-300B-43CC-94C2-051779AFF6B0}" srcOrd="1" destOrd="0" parTransId="{F0EB80EF-06B3-49F8-970A-65B0D5E3BBAB}" sibTransId="{CA25CFE3-6011-4030-8AFF-4FF8086D112C}"/>
    <dgm:cxn modelId="{071E8351-C05B-44CF-9287-1B82CF2D902D}" srcId="{37880246-B0C6-4E21-A3DB-05A23303BB20}" destId="{756EA668-A978-489B-AA9E-25EC9E921F00}" srcOrd="2" destOrd="0" parTransId="{69C36331-61DD-499A-A7CD-6C605B8D2653}" sibTransId="{862E4D56-0D19-4F74-A7FC-2827B0261D5E}"/>
    <dgm:cxn modelId="{8B1AB5C0-DEAB-4594-89CE-43BA93A87A1F}" type="presOf" srcId="{CD80C8FE-0D5F-46C3-8C59-6745983BAE2A}" destId="{F64FE428-8108-46B8-8DC3-963B1186F1BB}" srcOrd="0" destOrd="1" presId="urn:microsoft.com/office/officeart/2005/8/layout/hProcess4"/>
    <dgm:cxn modelId="{FC492432-0B02-4371-962C-B76DD1B067BA}" type="presOf" srcId="{CD33187C-5BCE-4731-AECF-2DF7194EEBF1}" destId="{6C95D4AE-8C37-4751-AA53-B507F80C06F0}" srcOrd="0" destOrd="0" presId="urn:microsoft.com/office/officeart/2005/8/layout/hProcess4"/>
    <dgm:cxn modelId="{FD35CA76-F012-4E94-B196-0CFEFAF80210}" type="presOf" srcId="{6FC097F6-8403-4D44-A801-BFFD477304B7}" destId="{1A30F7EB-DAE4-447E-A966-4E44C4B91114}" srcOrd="0" destOrd="0" presId="urn:microsoft.com/office/officeart/2005/8/layout/hProcess4"/>
    <dgm:cxn modelId="{B5ADD1E1-589B-461F-8889-13B1D062F691}" type="presOf" srcId="{5D197836-AA4D-477F-A2FE-D0DCBEA8222A}" destId="{F787429A-D410-4EB0-957C-E1239D834096}" srcOrd="0" destOrd="0" presId="urn:microsoft.com/office/officeart/2005/8/layout/hProcess4"/>
    <dgm:cxn modelId="{06132420-3088-46E6-A30E-F8BC15455F28}" srcId="{D4585BAD-CFF6-4A9A-BA8A-19C9317ED5B8}" destId="{4B88F4D8-7DC9-423A-85B9-44E6E4DDF99E}" srcOrd="4" destOrd="0" parTransId="{A28E8594-AEBF-4C2E-8F08-D1E971FF9673}" sibTransId="{31F4DE50-0041-42A0-9695-D6E6767910A9}"/>
    <dgm:cxn modelId="{DE45AE1D-A963-4BEC-9D2A-34E3358320A8}" srcId="{EDEFD5B9-203E-44EA-B1A5-53DE1CDC9935}" destId="{010D7D1F-3ED6-416D-B559-F83FA4CAC730}" srcOrd="2" destOrd="0" parTransId="{50A086AA-335B-4727-B0E7-6E046AE89A6B}" sibTransId="{F811F342-B5A5-4E44-9462-B7A93C1DB1D4}"/>
    <dgm:cxn modelId="{B0A026EB-0761-4257-9436-BB6391BFC3CE}" type="presOf" srcId="{BF094E51-3D0A-42C1-892D-1246C67BA044}" destId="{D566DAB8-19C3-46C3-A891-EE20F95EF03F}" srcOrd="0" destOrd="0" presId="urn:microsoft.com/office/officeart/2005/8/layout/hProcess4"/>
    <dgm:cxn modelId="{412915CB-E5D5-4B5B-92E1-91230E5B70A2}" type="presOf" srcId="{33151D8A-300B-43CC-94C2-051779AFF6B0}" destId="{B422ECA2-DA9C-4803-9ECB-BF9035CEE0AE}" srcOrd="1" destOrd="1" presId="urn:microsoft.com/office/officeart/2005/8/layout/hProcess4"/>
    <dgm:cxn modelId="{09605C18-A176-4F82-A05A-03DD24AB309D}" type="presOf" srcId="{37880246-B0C6-4E21-A3DB-05A23303BB20}" destId="{2600F08F-4EF7-4FDB-A6BE-0A233BC30C86}" srcOrd="0" destOrd="0" presId="urn:microsoft.com/office/officeart/2005/8/layout/hProcess4"/>
    <dgm:cxn modelId="{78312E3C-1F11-4BCF-A970-09780872772C}" srcId="{4B88F4D8-7DC9-423A-85B9-44E6E4DDF99E}" destId="{BF39EF4B-FE2F-46BD-A560-17A4ACC7F2AC}" srcOrd="1" destOrd="0" parTransId="{0A52C1F6-5EB0-4669-9443-EC27228B0DB9}" sibTransId="{8557F20B-3A99-4146-8BB0-826DE1415A87}"/>
    <dgm:cxn modelId="{D48A2260-DE47-431D-82DA-124D8AB14DF8}" type="presOf" srcId="{010D7D1F-3ED6-416D-B559-F83FA4CAC730}" destId="{B422ECA2-DA9C-4803-9ECB-BF9035CEE0AE}" srcOrd="1" destOrd="2" presId="urn:microsoft.com/office/officeart/2005/8/layout/hProcess4"/>
    <dgm:cxn modelId="{52D46AD2-EFEA-4B9E-B5E1-6C8CE667A44D}" srcId="{EDEFD5B9-203E-44EA-B1A5-53DE1CDC9935}" destId="{6FC097F6-8403-4D44-A801-BFFD477304B7}" srcOrd="0" destOrd="0" parTransId="{125BF197-00FD-46F0-99ED-9D7CD567C4A6}" sibTransId="{3C2B609A-0355-46B5-A9C8-D197164BE458}"/>
    <dgm:cxn modelId="{B83F52B8-E77C-40BB-BA11-EE7458033023}" type="presOf" srcId="{1E4B4F26-1541-45C6-B71E-7AD55F08DFDF}" destId="{AADD7ED0-28E2-492D-AB35-025B1004FC9D}" srcOrd="1" destOrd="2" presId="urn:microsoft.com/office/officeart/2005/8/layout/hProcess4"/>
    <dgm:cxn modelId="{F0C6FFBE-D58C-4B03-95E9-0E59170A81A0}" type="presOf" srcId="{CD80C8FE-0D5F-46C3-8C59-6745983BAE2A}" destId="{AADD7ED0-28E2-492D-AB35-025B1004FC9D}" srcOrd="1" destOrd="1" presId="urn:microsoft.com/office/officeart/2005/8/layout/hProcess4"/>
    <dgm:cxn modelId="{93033DA4-11B2-43A7-8D5D-6BD6FDB4E66D}" srcId="{4B88F4D8-7DC9-423A-85B9-44E6E4DDF99E}" destId="{FC81CEE5-0786-43FD-886B-E16D7065FF8F}" srcOrd="0" destOrd="0" parTransId="{A1DE36DB-1B46-417C-8D4E-52CBD988187D}" sibTransId="{F89C4460-258F-4626-A59A-D4F00142711A}"/>
    <dgm:cxn modelId="{C5953FB9-85B4-4ADA-AB95-83261DA1D36E}" type="presOf" srcId="{80F25E8B-2919-48B6-99C4-400255E3A114}" destId="{16F65001-8FC9-45BA-9731-4F86F22E84EA}" srcOrd="1" destOrd="0" presId="urn:microsoft.com/office/officeart/2005/8/layout/hProcess4"/>
    <dgm:cxn modelId="{3250F59B-964F-4C7A-B47B-914140AE723C}" type="presOf" srcId="{6FE38FB5-9F77-4F09-AFD3-1688C27D7954}" destId="{A5F18074-7EB6-497C-993A-81D63B0D4874}" srcOrd="0" destOrd="0" presId="urn:microsoft.com/office/officeart/2005/8/layout/hProcess4"/>
    <dgm:cxn modelId="{3B5D15A6-9130-45D8-B651-9D2573E73055}" srcId="{6FE38FB5-9F77-4F09-AFD3-1688C27D7954}" destId="{80F25E8B-2919-48B6-99C4-400255E3A114}" srcOrd="0" destOrd="0" parTransId="{177B6170-69E4-4996-A646-D6384CFD016F}" sibTransId="{19113233-98CA-405C-8071-914F47B2E668}"/>
    <dgm:cxn modelId="{18B691E9-91E9-4E38-B96B-F52C4066F717}" type="presParOf" srcId="{A1DC9A9A-96BB-4664-9195-A6FCFA7BCF33}" destId="{4E6B339D-53D2-4220-BC33-67822D297671}" srcOrd="0" destOrd="0" presId="urn:microsoft.com/office/officeart/2005/8/layout/hProcess4"/>
    <dgm:cxn modelId="{6B70CDBB-645C-4754-B91A-975784E59ABB}" type="presParOf" srcId="{A1DC9A9A-96BB-4664-9195-A6FCFA7BCF33}" destId="{6245CD44-CCB7-4140-BB98-55D9F414E59F}" srcOrd="1" destOrd="0" presId="urn:microsoft.com/office/officeart/2005/8/layout/hProcess4"/>
    <dgm:cxn modelId="{5221D14D-40F9-4678-A880-4BD20484845E}" type="presParOf" srcId="{A1DC9A9A-96BB-4664-9195-A6FCFA7BCF33}" destId="{754E9694-9A5F-4735-A346-6778DAE8DC4F}" srcOrd="2" destOrd="0" presId="urn:microsoft.com/office/officeart/2005/8/layout/hProcess4"/>
    <dgm:cxn modelId="{3BCF033D-4218-4F2D-BC39-0A227E6D2B05}" type="presParOf" srcId="{754E9694-9A5F-4735-A346-6778DAE8DC4F}" destId="{B935C44B-FDB1-4ACA-88B5-D23329C01044}" srcOrd="0" destOrd="0" presId="urn:microsoft.com/office/officeart/2005/8/layout/hProcess4"/>
    <dgm:cxn modelId="{89B3D5ED-4D3B-46D9-9354-9EB5ED8278E8}" type="presParOf" srcId="{B935C44B-FDB1-4ACA-88B5-D23329C01044}" destId="{2BB9C0AA-4260-4105-875A-5B5DC937B64D}" srcOrd="0" destOrd="0" presId="urn:microsoft.com/office/officeart/2005/8/layout/hProcess4"/>
    <dgm:cxn modelId="{62892D57-F999-4ABC-B78B-C4A4B1AF2B64}" type="presParOf" srcId="{B935C44B-FDB1-4ACA-88B5-D23329C01044}" destId="{185786EA-2D89-425D-9991-28FBE3C41AD7}" srcOrd="1" destOrd="0" presId="urn:microsoft.com/office/officeart/2005/8/layout/hProcess4"/>
    <dgm:cxn modelId="{C0AD640E-4E09-4B91-A17A-B49B483AE41D}" type="presParOf" srcId="{B935C44B-FDB1-4ACA-88B5-D23329C01044}" destId="{16F65001-8FC9-45BA-9731-4F86F22E84EA}" srcOrd="2" destOrd="0" presId="urn:microsoft.com/office/officeart/2005/8/layout/hProcess4"/>
    <dgm:cxn modelId="{856C0A18-9806-4FBA-93A2-1C36C0A0E899}" type="presParOf" srcId="{B935C44B-FDB1-4ACA-88B5-D23329C01044}" destId="{A5F18074-7EB6-497C-993A-81D63B0D4874}" srcOrd="3" destOrd="0" presId="urn:microsoft.com/office/officeart/2005/8/layout/hProcess4"/>
    <dgm:cxn modelId="{717BECA1-59F7-4529-861A-7D684B9BE790}" type="presParOf" srcId="{B935C44B-FDB1-4ACA-88B5-D23329C01044}" destId="{1ABA9524-5486-41E7-AF07-69371EBA47FD}" srcOrd="4" destOrd="0" presId="urn:microsoft.com/office/officeart/2005/8/layout/hProcess4"/>
    <dgm:cxn modelId="{678FD626-AEAF-4F0D-8580-77FAAF74453F}" type="presParOf" srcId="{754E9694-9A5F-4735-A346-6778DAE8DC4F}" destId="{D434AAD0-A181-46A4-91AD-ECE29E09E3D6}" srcOrd="1" destOrd="0" presId="urn:microsoft.com/office/officeart/2005/8/layout/hProcess4"/>
    <dgm:cxn modelId="{8285484B-8EE8-4E26-BF4A-DD24A312BC0F}" type="presParOf" srcId="{754E9694-9A5F-4735-A346-6778DAE8DC4F}" destId="{3948BFC2-AB6B-4BEF-855A-CE9C76C259B9}" srcOrd="2" destOrd="0" presId="urn:microsoft.com/office/officeart/2005/8/layout/hProcess4"/>
    <dgm:cxn modelId="{0233BA4E-C5F3-413E-8C7C-67AE7828BE99}" type="presParOf" srcId="{3948BFC2-AB6B-4BEF-855A-CE9C76C259B9}" destId="{F2A66A4E-35F4-40DE-B62B-3C81CF68EC1E}" srcOrd="0" destOrd="0" presId="urn:microsoft.com/office/officeart/2005/8/layout/hProcess4"/>
    <dgm:cxn modelId="{99199D20-619F-4073-8402-72FBE311D97D}" type="presParOf" srcId="{3948BFC2-AB6B-4BEF-855A-CE9C76C259B9}" destId="{F64FE428-8108-46B8-8DC3-963B1186F1BB}" srcOrd="1" destOrd="0" presId="urn:microsoft.com/office/officeart/2005/8/layout/hProcess4"/>
    <dgm:cxn modelId="{1E49BE03-4CC5-4B89-B520-869540B7D179}" type="presParOf" srcId="{3948BFC2-AB6B-4BEF-855A-CE9C76C259B9}" destId="{AADD7ED0-28E2-492D-AB35-025B1004FC9D}" srcOrd="2" destOrd="0" presId="urn:microsoft.com/office/officeart/2005/8/layout/hProcess4"/>
    <dgm:cxn modelId="{B3B15CDB-2939-425C-A8F0-36F85073A341}" type="presParOf" srcId="{3948BFC2-AB6B-4BEF-855A-CE9C76C259B9}" destId="{F787429A-D410-4EB0-957C-E1239D834096}" srcOrd="3" destOrd="0" presId="urn:microsoft.com/office/officeart/2005/8/layout/hProcess4"/>
    <dgm:cxn modelId="{1D674E06-0A81-451F-839C-4437BDBF3ACF}" type="presParOf" srcId="{3948BFC2-AB6B-4BEF-855A-CE9C76C259B9}" destId="{82458ADB-B5B7-41D2-B5A1-BE0E9A733D0A}" srcOrd="4" destOrd="0" presId="urn:microsoft.com/office/officeart/2005/8/layout/hProcess4"/>
    <dgm:cxn modelId="{B5933F71-1EAF-4894-81C6-ED730DCA1157}" type="presParOf" srcId="{754E9694-9A5F-4735-A346-6778DAE8DC4F}" destId="{6C95D4AE-8C37-4751-AA53-B507F80C06F0}" srcOrd="3" destOrd="0" presId="urn:microsoft.com/office/officeart/2005/8/layout/hProcess4"/>
    <dgm:cxn modelId="{BAC28990-2EF0-492A-BC95-CB35A6ED91E2}" type="presParOf" srcId="{754E9694-9A5F-4735-A346-6778DAE8DC4F}" destId="{7B99AD27-06FC-46ED-BE29-54A901ADD226}" srcOrd="4" destOrd="0" presId="urn:microsoft.com/office/officeart/2005/8/layout/hProcess4"/>
    <dgm:cxn modelId="{887800E1-3A43-4E6E-A4CD-6084C0EB93FE}" type="presParOf" srcId="{7B99AD27-06FC-46ED-BE29-54A901ADD226}" destId="{01F9EA2D-4C9A-4878-AA9D-0869F931724D}" srcOrd="0" destOrd="0" presId="urn:microsoft.com/office/officeart/2005/8/layout/hProcess4"/>
    <dgm:cxn modelId="{39EF19CD-2AB6-4452-B24C-A2FF44D9CC2F}" type="presParOf" srcId="{7B99AD27-06FC-46ED-BE29-54A901ADD226}" destId="{1A30F7EB-DAE4-447E-A966-4E44C4B91114}" srcOrd="1" destOrd="0" presId="urn:microsoft.com/office/officeart/2005/8/layout/hProcess4"/>
    <dgm:cxn modelId="{9033858D-E582-4FFC-8D93-798EED2C8EDC}" type="presParOf" srcId="{7B99AD27-06FC-46ED-BE29-54A901ADD226}" destId="{B422ECA2-DA9C-4803-9ECB-BF9035CEE0AE}" srcOrd="2" destOrd="0" presId="urn:microsoft.com/office/officeart/2005/8/layout/hProcess4"/>
    <dgm:cxn modelId="{835A0F22-A03C-4105-9F0A-1B0ACC71E0A8}" type="presParOf" srcId="{7B99AD27-06FC-46ED-BE29-54A901ADD226}" destId="{6F41ACC9-19DE-4C26-8525-DD8944484FDB}" srcOrd="3" destOrd="0" presId="urn:microsoft.com/office/officeart/2005/8/layout/hProcess4"/>
    <dgm:cxn modelId="{B1FA41C3-48C3-476B-B673-E5C1DB0FB6BF}" type="presParOf" srcId="{7B99AD27-06FC-46ED-BE29-54A901ADD226}" destId="{514BFEE8-6F8F-4552-93C9-8343088C0AAB}" srcOrd="4" destOrd="0" presId="urn:microsoft.com/office/officeart/2005/8/layout/hProcess4"/>
    <dgm:cxn modelId="{6C05FF1E-D8D9-4754-920E-8FBE711DBE77}" type="presParOf" srcId="{754E9694-9A5F-4735-A346-6778DAE8DC4F}" destId="{1E17E14A-A86D-4C8C-9320-F951BE656794}" srcOrd="5" destOrd="0" presId="urn:microsoft.com/office/officeart/2005/8/layout/hProcess4"/>
    <dgm:cxn modelId="{49ED570A-AE27-4C1E-921B-C0F9200042B9}" type="presParOf" srcId="{754E9694-9A5F-4735-A346-6778DAE8DC4F}" destId="{4E7EDB18-E984-446A-8B72-0D358B3A8256}" srcOrd="6" destOrd="0" presId="urn:microsoft.com/office/officeart/2005/8/layout/hProcess4"/>
    <dgm:cxn modelId="{96485972-ADF8-4E73-9FCB-8F686AC11D9C}" type="presParOf" srcId="{4E7EDB18-E984-446A-8B72-0D358B3A8256}" destId="{3D28CA55-7492-48C4-8190-4334AF4A150B}" srcOrd="0" destOrd="0" presId="urn:microsoft.com/office/officeart/2005/8/layout/hProcess4"/>
    <dgm:cxn modelId="{014A26AE-D47A-40B0-BB25-02E086599A66}" type="presParOf" srcId="{4E7EDB18-E984-446A-8B72-0D358B3A8256}" destId="{73EA150F-8C58-4A8A-93E5-DCED3481FB8D}" srcOrd="1" destOrd="0" presId="urn:microsoft.com/office/officeart/2005/8/layout/hProcess4"/>
    <dgm:cxn modelId="{9B07743C-F974-40F8-9E62-901E0F547D7B}" type="presParOf" srcId="{4E7EDB18-E984-446A-8B72-0D358B3A8256}" destId="{E967C6A2-0F63-424A-B116-3298B0A1A045}" srcOrd="2" destOrd="0" presId="urn:microsoft.com/office/officeart/2005/8/layout/hProcess4"/>
    <dgm:cxn modelId="{0A2A4A9D-D5FF-4FA0-BFAC-983E3160E64B}" type="presParOf" srcId="{4E7EDB18-E984-446A-8B72-0D358B3A8256}" destId="{91DDF71A-0B1F-41BB-87BD-F6447486E5E9}" srcOrd="3" destOrd="0" presId="urn:microsoft.com/office/officeart/2005/8/layout/hProcess4"/>
    <dgm:cxn modelId="{A96953D3-659C-41AB-92BC-5BF7D5A84FF5}" type="presParOf" srcId="{4E7EDB18-E984-446A-8B72-0D358B3A8256}" destId="{9F388FC6-EE69-4567-948B-61C25DDED67B}" srcOrd="4" destOrd="0" presId="urn:microsoft.com/office/officeart/2005/8/layout/hProcess4"/>
    <dgm:cxn modelId="{B80D777B-5512-4CB0-AD81-FF24B341D2D0}" type="presParOf" srcId="{754E9694-9A5F-4735-A346-6778DAE8DC4F}" destId="{D566DAB8-19C3-46C3-A891-EE20F95EF03F}" srcOrd="7" destOrd="0" presId="urn:microsoft.com/office/officeart/2005/8/layout/hProcess4"/>
    <dgm:cxn modelId="{59EE2A39-B5B4-465D-992A-3D36C6D41313}" type="presParOf" srcId="{754E9694-9A5F-4735-A346-6778DAE8DC4F}" destId="{1D9772CA-5467-4AB8-87C9-0179A06418D9}" srcOrd="8" destOrd="0" presId="urn:microsoft.com/office/officeart/2005/8/layout/hProcess4"/>
    <dgm:cxn modelId="{E75C348C-DEE0-4895-889A-3A5AEDFCC9C5}" type="presParOf" srcId="{1D9772CA-5467-4AB8-87C9-0179A06418D9}" destId="{26DA05E4-5B58-4566-8CD7-C52C254B89A9}" srcOrd="0" destOrd="0" presId="urn:microsoft.com/office/officeart/2005/8/layout/hProcess4"/>
    <dgm:cxn modelId="{C3C9827E-F1AE-4527-878A-041A26F4DB7A}" type="presParOf" srcId="{1D9772CA-5467-4AB8-87C9-0179A06418D9}" destId="{B8882891-D074-48C3-9F8E-1DD7D37348FE}" srcOrd="1" destOrd="0" presId="urn:microsoft.com/office/officeart/2005/8/layout/hProcess4"/>
    <dgm:cxn modelId="{38B05BC8-90C3-402C-81B1-9A67B7C14F3A}" type="presParOf" srcId="{1D9772CA-5467-4AB8-87C9-0179A06418D9}" destId="{ACBACE3F-DBAB-4D9C-B2D6-1AE5D171BE65}" srcOrd="2" destOrd="0" presId="urn:microsoft.com/office/officeart/2005/8/layout/hProcess4"/>
    <dgm:cxn modelId="{940938D3-A4EA-4801-9CF7-38EB3AAE4B1E}" type="presParOf" srcId="{1D9772CA-5467-4AB8-87C9-0179A06418D9}" destId="{2DCB70EE-1E10-459B-B5E6-9469EC454929}" srcOrd="3" destOrd="0" presId="urn:microsoft.com/office/officeart/2005/8/layout/hProcess4"/>
    <dgm:cxn modelId="{97CF21D9-63B9-4C32-AE07-4ED873C6E653}" type="presParOf" srcId="{1D9772CA-5467-4AB8-87C9-0179A06418D9}" destId="{41FCB543-BD27-4D02-AE07-E71A451C5BAA}" srcOrd="4" destOrd="0" presId="urn:microsoft.com/office/officeart/2005/8/layout/hProcess4"/>
    <dgm:cxn modelId="{A250D1AA-2F4C-441D-A467-E07387ABAB96}" type="presParOf" srcId="{754E9694-9A5F-4735-A346-6778DAE8DC4F}" destId="{121FDA47-B1E3-4F1E-9B47-779C00F2F54A}" srcOrd="9" destOrd="0" presId="urn:microsoft.com/office/officeart/2005/8/layout/hProcess4"/>
    <dgm:cxn modelId="{D5DAD53D-4847-4FD6-A119-033E64416757}" type="presParOf" srcId="{754E9694-9A5F-4735-A346-6778DAE8DC4F}" destId="{6B0C407D-287B-4501-B50A-707EAF065FB6}" srcOrd="10" destOrd="0" presId="urn:microsoft.com/office/officeart/2005/8/layout/hProcess4"/>
    <dgm:cxn modelId="{7EE378FB-3CE0-44FA-BF83-38487CCD2F0B}" type="presParOf" srcId="{6B0C407D-287B-4501-B50A-707EAF065FB6}" destId="{D6B7C096-AEE1-41AF-9120-A4A432404278}" srcOrd="0" destOrd="0" presId="urn:microsoft.com/office/officeart/2005/8/layout/hProcess4"/>
    <dgm:cxn modelId="{FB245FB3-A24C-4A93-93F8-52022980C298}" type="presParOf" srcId="{6B0C407D-287B-4501-B50A-707EAF065FB6}" destId="{0C17E670-5D77-422D-AC9A-1B06332144A6}" srcOrd="1" destOrd="0" presId="urn:microsoft.com/office/officeart/2005/8/layout/hProcess4"/>
    <dgm:cxn modelId="{B84F8A2C-6544-4AAD-A1CD-A899F1EE2C26}" type="presParOf" srcId="{6B0C407D-287B-4501-B50A-707EAF065FB6}" destId="{805ED5D6-9712-4997-A700-C9999161C048}" srcOrd="2" destOrd="0" presId="urn:microsoft.com/office/officeart/2005/8/layout/hProcess4"/>
    <dgm:cxn modelId="{8AD38778-02F8-439B-9DA8-F2247D5CDA4B}" type="presParOf" srcId="{6B0C407D-287B-4501-B50A-707EAF065FB6}" destId="{2600F08F-4EF7-4FDB-A6BE-0A233BC30C86}" srcOrd="3" destOrd="0" presId="urn:microsoft.com/office/officeart/2005/8/layout/hProcess4"/>
    <dgm:cxn modelId="{9EA6B06A-0F84-4D0F-A4EF-A20E9AF9677A}" type="presParOf" srcId="{6B0C407D-287B-4501-B50A-707EAF065FB6}" destId="{ABFB655A-FE4E-4002-BFCA-4036A5B3CD6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3"/>
            <a:ext cx="12189369" cy="1555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790732"/>
            <a:ext cx="12195176" cy="6067267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>
          <a:xfrm>
            <a:off x="391886" y="778645"/>
            <a:ext cx="11390539" cy="55520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6200" y="1530508"/>
            <a:ext cx="8610600" cy="1290637"/>
          </a:xfrm>
        </p:spPr>
        <p:txBody>
          <a:bodyPr anchor="ctr">
            <a:normAutofit/>
          </a:bodyPr>
          <a:lstStyle>
            <a:lvl1pPr algn="r">
              <a:defRPr sz="5300" baseline="0">
                <a:solidFill>
                  <a:srgbClr val="07A6A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x-none" dirty="0" smtClean="0"/>
              <a:t>Haga clic para editar Título</a:t>
            </a: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76800" y="3002121"/>
            <a:ext cx="6350000" cy="1084262"/>
          </a:xfrm>
        </p:spPr>
        <p:txBody>
          <a:bodyPr anchor="ctr">
            <a:normAutofit/>
          </a:bodyPr>
          <a:lstStyle>
            <a:lvl1pPr marL="0" indent="0" algn="r">
              <a:buNone/>
              <a:defRPr sz="31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x-none" dirty="0" smtClean="0"/>
              <a:t>Haga clic para editar subtítulo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6442845"/>
            <a:ext cx="12195175" cy="4151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340197"/>
            <a:ext cx="10058400" cy="416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5283200"/>
            <a:ext cx="1362075" cy="1247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94" y="5989635"/>
            <a:ext cx="2352675" cy="428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75" y="273208"/>
            <a:ext cx="7886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" y="0"/>
            <a:ext cx="12192000" cy="1646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" y="5068603"/>
            <a:ext cx="2328203" cy="134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"/>
            <a:ext cx="10086975" cy="1276350"/>
          </a:xfrm>
        </p:spPr>
        <p:txBody>
          <a:bodyPr>
            <a:normAutofit/>
          </a:bodyPr>
          <a:lstStyle>
            <a:lvl1pPr>
              <a:defRPr sz="4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pt-BR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 rot="17700000">
            <a:off x="7445653" y="3233409"/>
            <a:ext cx="5500242" cy="71278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31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pic>
        <p:nvPicPr>
          <p:cNvPr id="14" name="Picture 13"/>
          <p:cNvPicPr preferRelativeResize="0"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663" y="0"/>
            <a:ext cx="2497666" cy="5723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r="2857" b="1068"/>
          <a:stretch/>
        </p:blipFill>
        <p:spPr>
          <a:xfrm>
            <a:off x="9135533" y="946934"/>
            <a:ext cx="3056467" cy="5912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9" name="Vertical Text Placeholder 18"/>
          <p:cNvSpPr>
            <a:spLocks noGrp="1"/>
          </p:cNvSpPr>
          <p:nvPr>
            <p:ph type="body" orient="vert" sz="quarter" idx="18"/>
          </p:nvPr>
        </p:nvSpPr>
        <p:spPr>
          <a:xfrm>
            <a:off x="333376" y="1514475"/>
            <a:ext cx="7924800" cy="3438525"/>
          </a:xfrm>
        </p:spPr>
        <p:txBody>
          <a:bodyPr vert="eaVert"/>
          <a:lstStyle>
            <a:lvl1pPr marL="0" indent="0">
              <a:buFontTx/>
              <a:buNone/>
              <a:defRPr>
                <a:solidFill>
                  <a:srgbClr val="543118"/>
                </a:solidFill>
              </a:defRPr>
            </a:lvl1pPr>
            <a:lvl2pPr marL="457200" indent="0">
              <a:buFontTx/>
              <a:buNone/>
              <a:defRPr>
                <a:solidFill>
                  <a:srgbClr val="543118"/>
                </a:solidFill>
              </a:defRPr>
            </a:lvl2pPr>
            <a:lvl3pPr marL="914400" indent="0">
              <a:buFontTx/>
              <a:buNone/>
              <a:defRPr>
                <a:solidFill>
                  <a:srgbClr val="543118"/>
                </a:solidFill>
              </a:defRPr>
            </a:lvl3pPr>
            <a:lvl4pPr marL="1371600" indent="0">
              <a:buFontTx/>
              <a:buNone/>
              <a:defRPr>
                <a:solidFill>
                  <a:srgbClr val="543118"/>
                </a:solidFill>
              </a:defRPr>
            </a:lvl4pPr>
            <a:lvl5pPr marL="1828800" indent="0">
              <a:buFontTx/>
              <a:buNone/>
              <a:defRPr>
                <a:solidFill>
                  <a:srgbClr val="543118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0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ata 15"/>
          <p:cNvSpPr/>
          <p:nvPr userDrawn="1"/>
        </p:nvSpPr>
        <p:spPr>
          <a:xfrm rot="1440000">
            <a:off x="9560750" y="-561092"/>
            <a:ext cx="1057294" cy="79848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595 h 10595"/>
              <a:gd name="connsiteX1" fmla="*/ 2647 w 10000"/>
              <a:gd name="connsiteY1" fmla="*/ 0 h 10595"/>
              <a:gd name="connsiteX2" fmla="*/ 10000 w 10000"/>
              <a:gd name="connsiteY2" fmla="*/ 595 h 10595"/>
              <a:gd name="connsiteX3" fmla="*/ 8000 w 10000"/>
              <a:gd name="connsiteY3" fmla="*/ 10595 h 10595"/>
              <a:gd name="connsiteX4" fmla="*/ 0 w 10000"/>
              <a:gd name="connsiteY4" fmla="*/ 10595 h 10595"/>
              <a:gd name="connsiteX0" fmla="*/ 0 w 10924"/>
              <a:gd name="connsiteY0" fmla="*/ 10778 h 10778"/>
              <a:gd name="connsiteX1" fmla="*/ 2647 w 10924"/>
              <a:gd name="connsiteY1" fmla="*/ 183 h 10778"/>
              <a:gd name="connsiteX2" fmla="*/ 10924 w 10924"/>
              <a:gd name="connsiteY2" fmla="*/ 0 h 10778"/>
              <a:gd name="connsiteX3" fmla="*/ 8000 w 10924"/>
              <a:gd name="connsiteY3" fmla="*/ 10778 h 10778"/>
              <a:gd name="connsiteX4" fmla="*/ 0 w 10924"/>
              <a:gd name="connsiteY4" fmla="*/ 10778 h 10778"/>
              <a:gd name="connsiteX0" fmla="*/ 0 w 8000"/>
              <a:gd name="connsiteY0" fmla="*/ 10997 h 10997"/>
              <a:gd name="connsiteX1" fmla="*/ 2647 w 8000"/>
              <a:gd name="connsiteY1" fmla="*/ 402 h 10997"/>
              <a:gd name="connsiteX2" fmla="*/ 6870 w 8000"/>
              <a:gd name="connsiteY2" fmla="*/ 0 h 10997"/>
              <a:gd name="connsiteX3" fmla="*/ 8000 w 8000"/>
              <a:gd name="connsiteY3" fmla="*/ 10997 h 10997"/>
              <a:gd name="connsiteX4" fmla="*/ 0 w 8000"/>
              <a:gd name="connsiteY4" fmla="*/ 10997 h 10997"/>
              <a:gd name="connsiteX0" fmla="*/ 0 w 10000"/>
              <a:gd name="connsiteY0" fmla="*/ 10000 h 10000"/>
              <a:gd name="connsiteX1" fmla="*/ 3309 w 10000"/>
              <a:gd name="connsiteY1" fmla="*/ 366 h 10000"/>
              <a:gd name="connsiteX2" fmla="*/ 8588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0" fmla="*/ 0 w 8588"/>
              <a:gd name="connsiteY0" fmla="*/ 10000 h 10000"/>
              <a:gd name="connsiteX1" fmla="*/ 3309 w 8588"/>
              <a:gd name="connsiteY1" fmla="*/ 366 h 10000"/>
              <a:gd name="connsiteX2" fmla="*/ 8588 w 8588"/>
              <a:gd name="connsiteY2" fmla="*/ 0 h 10000"/>
              <a:gd name="connsiteX3" fmla="*/ 8581 w 8588"/>
              <a:gd name="connsiteY3" fmla="*/ 9307 h 10000"/>
              <a:gd name="connsiteX4" fmla="*/ 0 w 8588"/>
              <a:gd name="connsiteY4" fmla="*/ 10000 h 10000"/>
              <a:gd name="connsiteX0" fmla="*/ 0 w 9262"/>
              <a:gd name="connsiteY0" fmla="*/ 9952 h 9952"/>
              <a:gd name="connsiteX1" fmla="*/ 3115 w 9262"/>
              <a:gd name="connsiteY1" fmla="*/ 366 h 9952"/>
              <a:gd name="connsiteX2" fmla="*/ 9262 w 9262"/>
              <a:gd name="connsiteY2" fmla="*/ 0 h 9952"/>
              <a:gd name="connsiteX3" fmla="*/ 9254 w 9262"/>
              <a:gd name="connsiteY3" fmla="*/ 9307 h 9952"/>
              <a:gd name="connsiteX4" fmla="*/ 0 w 9262"/>
              <a:gd name="connsiteY4" fmla="*/ 9952 h 9952"/>
              <a:gd name="connsiteX0" fmla="*/ 0 w 9071"/>
              <a:gd name="connsiteY0" fmla="*/ 9943 h 9943"/>
              <a:gd name="connsiteX1" fmla="*/ 2434 w 9071"/>
              <a:gd name="connsiteY1" fmla="*/ 368 h 9943"/>
              <a:gd name="connsiteX2" fmla="*/ 9071 w 9071"/>
              <a:gd name="connsiteY2" fmla="*/ 0 h 9943"/>
              <a:gd name="connsiteX3" fmla="*/ 9062 w 9071"/>
              <a:gd name="connsiteY3" fmla="*/ 9352 h 9943"/>
              <a:gd name="connsiteX4" fmla="*/ 0 w 9071"/>
              <a:gd name="connsiteY4" fmla="*/ 9943 h 9943"/>
              <a:gd name="connsiteX0" fmla="*/ 0 w 10325"/>
              <a:gd name="connsiteY0" fmla="*/ 9909 h 9909"/>
              <a:gd name="connsiteX1" fmla="*/ 3008 w 10325"/>
              <a:gd name="connsiteY1" fmla="*/ 370 h 9909"/>
              <a:gd name="connsiteX2" fmla="*/ 10325 w 10325"/>
              <a:gd name="connsiteY2" fmla="*/ 0 h 9909"/>
              <a:gd name="connsiteX3" fmla="*/ 10315 w 10325"/>
              <a:gd name="connsiteY3" fmla="*/ 9406 h 9909"/>
              <a:gd name="connsiteX4" fmla="*/ 0 w 10325"/>
              <a:gd name="connsiteY4" fmla="*/ 9909 h 9909"/>
              <a:gd name="connsiteX0" fmla="*/ 0 w 10000"/>
              <a:gd name="connsiteY0" fmla="*/ 10000 h 10000"/>
              <a:gd name="connsiteX1" fmla="*/ 2913 w 10000"/>
              <a:gd name="connsiteY1" fmla="*/ 373 h 10000"/>
              <a:gd name="connsiteX2" fmla="*/ 10000 w 10000"/>
              <a:gd name="connsiteY2" fmla="*/ 0 h 10000"/>
              <a:gd name="connsiteX3" fmla="*/ 8037 w 10000"/>
              <a:gd name="connsiteY3" fmla="*/ 9517 h 10000"/>
              <a:gd name="connsiteX4" fmla="*/ 0 w 10000"/>
              <a:gd name="connsiteY4" fmla="*/ 10000 h 10000"/>
              <a:gd name="connsiteX0" fmla="*/ 0 w 10142"/>
              <a:gd name="connsiteY0" fmla="*/ 10008 h 10008"/>
              <a:gd name="connsiteX1" fmla="*/ 2913 w 10142"/>
              <a:gd name="connsiteY1" fmla="*/ 381 h 10008"/>
              <a:gd name="connsiteX2" fmla="*/ 10142 w 10142"/>
              <a:gd name="connsiteY2" fmla="*/ 0 h 10008"/>
              <a:gd name="connsiteX3" fmla="*/ 8037 w 10142"/>
              <a:gd name="connsiteY3" fmla="*/ 9525 h 10008"/>
              <a:gd name="connsiteX4" fmla="*/ 0 w 10142"/>
              <a:gd name="connsiteY4" fmla="*/ 10008 h 10008"/>
              <a:gd name="connsiteX0" fmla="*/ 0 w 10142"/>
              <a:gd name="connsiteY0" fmla="*/ 10008 h 10008"/>
              <a:gd name="connsiteX1" fmla="*/ 3055 w 10142"/>
              <a:gd name="connsiteY1" fmla="*/ 373 h 10008"/>
              <a:gd name="connsiteX2" fmla="*/ 10142 w 10142"/>
              <a:gd name="connsiteY2" fmla="*/ 0 h 10008"/>
              <a:gd name="connsiteX3" fmla="*/ 8037 w 10142"/>
              <a:gd name="connsiteY3" fmla="*/ 9525 h 10008"/>
              <a:gd name="connsiteX4" fmla="*/ 0 w 10142"/>
              <a:gd name="connsiteY4" fmla="*/ 10008 h 10008"/>
              <a:gd name="connsiteX0" fmla="*/ 0 w 10221"/>
              <a:gd name="connsiteY0" fmla="*/ 10035 h 10035"/>
              <a:gd name="connsiteX1" fmla="*/ 3134 w 10221"/>
              <a:gd name="connsiteY1" fmla="*/ 373 h 10035"/>
              <a:gd name="connsiteX2" fmla="*/ 10221 w 10221"/>
              <a:gd name="connsiteY2" fmla="*/ 0 h 10035"/>
              <a:gd name="connsiteX3" fmla="*/ 8116 w 10221"/>
              <a:gd name="connsiteY3" fmla="*/ 9525 h 10035"/>
              <a:gd name="connsiteX4" fmla="*/ 0 w 10221"/>
              <a:gd name="connsiteY4" fmla="*/ 10035 h 10035"/>
              <a:gd name="connsiteX0" fmla="*/ 0 w 10221"/>
              <a:gd name="connsiteY0" fmla="*/ 10035 h 10035"/>
              <a:gd name="connsiteX1" fmla="*/ 3134 w 10221"/>
              <a:gd name="connsiteY1" fmla="*/ 373 h 10035"/>
              <a:gd name="connsiteX2" fmla="*/ 10221 w 10221"/>
              <a:gd name="connsiteY2" fmla="*/ 0 h 10035"/>
              <a:gd name="connsiteX3" fmla="*/ 8145 w 10221"/>
              <a:gd name="connsiteY3" fmla="*/ 9565 h 10035"/>
              <a:gd name="connsiteX4" fmla="*/ 0 w 10221"/>
              <a:gd name="connsiteY4" fmla="*/ 10035 h 10035"/>
              <a:gd name="connsiteX0" fmla="*/ 0 w 10221"/>
              <a:gd name="connsiteY0" fmla="*/ 10035 h 10035"/>
              <a:gd name="connsiteX1" fmla="*/ 3170 w 10221"/>
              <a:gd name="connsiteY1" fmla="*/ 394 h 10035"/>
              <a:gd name="connsiteX2" fmla="*/ 10221 w 10221"/>
              <a:gd name="connsiteY2" fmla="*/ 0 h 10035"/>
              <a:gd name="connsiteX3" fmla="*/ 8145 w 10221"/>
              <a:gd name="connsiteY3" fmla="*/ 9565 h 10035"/>
              <a:gd name="connsiteX4" fmla="*/ 0 w 10221"/>
              <a:gd name="connsiteY4" fmla="*/ 10035 h 1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1" h="10035">
                <a:moveTo>
                  <a:pt x="0" y="10035"/>
                </a:moveTo>
                <a:lnTo>
                  <a:pt x="3170" y="394"/>
                </a:lnTo>
                <a:lnTo>
                  <a:pt x="10221" y="0"/>
                </a:lnTo>
                <a:cubicBezTo>
                  <a:pt x="10219" y="3164"/>
                  <a:pt x="8148" y="6402"/>
                  <a:pt x="8145" y="9565"/>
                </a:cubicBezTo>
                <a:lnTo>
                  <a:pt x="0" y="10035"/>
                </a:lnTo>
                <a:close/>
              </a:path>
            </a:pathLst>
          </a:custGeom>
          <a:solidFill>
            <a:srgbClr val="E2C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66" y="3029"/>
            <a:ext cx="5038725" cy="685800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 rot="17760000">
            <a:off x="6845775" y="2979769"/>
            <a:ext cx="6618216" cy="666991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1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933450"/>
            <a:ext cx="3124200" cy="5924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753" y="76703"/>
            <a:ext cx="1562100" cy="2790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9" y="5175250"/>
            <a:ext cx="1343025" cy="11811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 rot="17760000">
            <a:off x="5857383" y="2712726"/>
            <a:ext cx="6538247" cy="1031804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pt-BR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734" y="1439"/>
            <a:ext cx="3105150" cy="6581775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sz="quarter" idx="15"/>
          </p:nvPr>
        </p:nvSpPr>
        <p:spPr>
          <a:xfrm>
            <a:off x="349250" y="571500"/>
            <a:ext cx="7089775" cy="4286250"/>
          </a:xfrm>
        </p:spPr>
        <p:txBody>
          <a:bodyPr vert="eaVert"/>
          <a:lstStyle>
            <a:lvl1pPr marL="0" indent="0">
              <a:buFontTx/>
              <a:buNone/>
              <a:defRPr sz="3200">
                <a:solidFill>
                  <a:srgbClr val="543118"/>
                </a:solidFill>
              </a:defRPr>
            </a:lvl1pPr>
            <a:lvl2pPr marL="457200" indent="0">
              <a:buFontTx/>
              <a:buNone/>
              <a:defRPr sz="2800">
                <a:solidFill>
                  <a:srgbClr val="543118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543118"/>
                </a:solidFill>
              </a:defRPr>
            </a:lvl3pPr>
            <a:lvl4pPr marL="1371600" indent="0">
              <a:buFontTx/>
              <a:buNone/>
              <a:defRPr sz="2000">
                <a:solidFill>
                  <a:srgbClr val="543118"/>
                </a:solidFill>
              </a:defRPr>
            </a:lvl4pPr>
            <a:lvl5pPr marL="1828800" indent="0">
              <a:buFontTx/>
              <a:buNone/>
              <a:defRPr>
                <a:solidFill>
                  <a:srgbClr val="543118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026609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 preferRelativeResize="0"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663" y="0"/>
            <a:ext cx="2497666" cy="5723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r="2857" b="1068"/>
          <a:stretch/>
        </p:blipFill>
        <p:spPr>
          <a:xfrm>
            <a:off x="9135533" y="946934"/>
            <a:ext cx="3056467" cy="5912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341057"/>
            <a:ext cx="9182755" cy="1325563"/>
          </a:xfrm>
        </p:spPr>
        <p:txBody>
          <a:bodyPr>
            <a:normAutofit/>
          </a:bodyPr>
          <a:lstStyle>
            <a:lvl1pPr algn="l">
              <a:defRPr sz="6100">
                <a:solidFill>
                  <a:srgbClr val="07A6A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846334"/>
            <a:ext cx="9182755" cy="4307749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36" y="4597650"/>
            <a:ext cx="1809750" cy="163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69" y="5925370"/>
            <a:ext cx="3200400" cy="523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0" y="1693818"/>
            <a:ext cx="8928000" cy="2403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603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rgbClr val="E2C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838201" y="504967"/>
            <a:ext cx="10515600" cy="60196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067962" y="1047513"/>
            <a:ext cx="5821909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E1482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pt-BR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029799" y="2426033"/>
            <a:ext cx="5904000" cy="0"/>
          </a:xfrm>
          <a:prstGeom prst="line">
            <a:avLst/>
          </a:prstGeom>
          <a:ln w="41275">
            <a:solidFill>
              <a:srgbClr val="E14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 userDrawn="1">
            <p:ph type="body" sz="quarter" idx="14"/>
          </p:nvPr>
        </p:nvSpPr>
        <p:spPr>
          <a:xfrm>
            <a:off x="1067506" y="2535239"/>
            <a:ext cx="5821200" cy="16596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543118"/>
                </a:solidFill>
              </a:defRPr>
            </a:lvl1pPr>
            <a:lvl2pPr marL="457200" indent="0">
              <a:buFontTx/>
              <a:buNone/>
              <a:defRPr>
                <a:solidFill>
                  <a:srgbClr val="543118"/>
                </a:solidFill>
              </a:defRPr>
            </a:lvl2pPr>
            <a:lvl3pPr marL="914400" indent="0">
              <a:buFontTx/>
              <a:buNone/>
              <a:defRPr>
                <a:solidFill>
                  <a:srgbClr val="543118"/>
                </a:solidFill>
              </a:defRPr>
            </a:lvl3pPr>
            <a:lvl4pPr marL="1371600" indent="0">
              <a:buFontTx/>
              <a:buNone/>
              <a:defRPr>
                <a:solidFill>
                  <a:srgbClr val="543118"/>
                </a:solidFill>
              </a:defRPr>
            </a:lvl4pPr>
            <a:lvl5pPr marL="1828800" indent="0">
              <a:buFontTx/>
              <a:buNone/>
              <a:defRPr>
                <a:solidFill>
                  <a:srgbClr val="543118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/>
          <a:stretch/>
        </p:blipFill>
        <p:spPr>
          <a:xfrm>
            <a:off x="-8466" y="5335281"/>
            <a:ext cx="12197664" cy="1520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" y="5309771"/>
            <a:ext cx="7896225" cy="111442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2971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de contenido">
    <p:bg>
      <p:bgPr>
        <a:solidFill>
          <a:srgbClr val="E2C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093"/>
            <a:ext cx="12192000" cy="695109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15429" y="346075"/>
            <a:ext cx="10959152" cy="59912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260596"/>
          </a:xfrm>
        </p:spPr>
        <p:txBody>
          <a:bodyPr>
            <a:normAutofit/>
          </a:bodyPr>
          <a:lstStyle>
            <a:lvl1pPr algn="ctr">
              <a:defRPr sz="5300">
                <a:solidFill>
                  <a:srgbClr val="07A6A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pt-BR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23" name="Picture 22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588" y="2396547"/>
            <a:ext cx="4885267" cy="352800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388" y="2387022"/>
            <a:ext cx="4885267" cy="352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3" y="1827092"/>
            <a:ext cx="5369683" cy="8191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02" y="1846142"/>
            <a:ext cx="5159896" cy="762000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 userDrawn="1">
            <p:ph type="body" sz="quarter" idx="13"/>
          </p:nvPr>
        </p:nvSpPr>
        <p:spPr>
          <a:xfrm>
            <a:off x="1324548" y="1936173"/>
            <a:ext cx="4181721" cy="435565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704" y="1685925"/>
            <a:ext cx="990600" cy="876300"/>
          </a:xfrm>
          <a:prstGeom prst="rect">
            <a:avLst/>
          </a:prstGeom>
        </p:spPr>
      </p:pic>
      <p:sp>
        <p:nvSpPr>
          <p:cNvPr id="3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6683739" y="1958947"/>
            <a:ext cx="4181721" cy="435565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1324548" y="2646242"/>
            <a:ext cx="4181721" cy="2954458"/>
          </a:xfrm>
        </p:spPr>
        <p:txBody>
          <a:bodyPr/>
          <a:lstStyle>
            <a:lvl1pPr marL="457200" indent="-4572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1pPr>
            <a:lvl2pPr marL="800100" indent="-3429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2pPr>
            <a:lvl3pPr marL="1257300" indent="-3429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3pPr>
            <a:lvl4pPr marL="1657350" indent="-28575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4pPr>
            <a:lvl5pPr marL="2114550" indent="-28575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31" name="Content Placeholder 4"/>
          <p:cNvSpPr>
            <a:spLocks noGrp="1"/>
          </p:cNvSpPr>
          <p:nvPr>
            <p:ph sz="quarter" idx="16"/>
          </p:nvPr>
        </p:nvSpPr>
        <p:spPr>
          <a:xfrm>
            <a:off x="6683738" y="2652564"/>
            <a:ext cx="4181721" cy="2954458"/>
          </a:xfrm>
        </p:spPr>
        <p:txBody>
          <a:bodyPr/>
          <a:lstStyle>
            <a:lvl1pPr marL="457200" indent="-4572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1pPr>
            <a:lvl2pPr marL="800100" indent="-3429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2pPr>
            <a:lvl3pPr marL="1257300" indent="-3429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3pPr>
            <a:lvl4pPr marL="1657350" indent="-28575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4pPr>
            <a:lvl5pPr marL="2114550" indent="-28575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907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12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75241" y="365125"/>
            <a:ext cx="11509966" cy="59912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3700"/>
            <a:ext cx="10515600" cy="1260000"/>
          </a:xfrm>
        </p:spPr>
        <p:txBody>
          <a:bodyPr>
            <a:normAutofit/>
          </a:bodyPr>
          <a:lstStyle>
            <a:lvl1pPr algn="ctr">
              <a:defRPr sz="5300">
                <a:solidFill>
                  <a:srgbClr val="E1482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066642" y="1917593"/>
            <a:ext cx="5857875" cy="4415739"/>
            <a:chOff x="6096000" y="1940611"/>
            <a:chExt cx="5857875" cy="441573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116" y="2460625"/>
              <a:ext cx="5514975" cy="38957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940611"/>
              <a:ext cx="5857875" cy="84772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325843" y="1917593"/>
            <a:ext cx="5857875" cy="4415739"/>
            <a:chOff x="409574" y="1940611"/>
            <a:chExt cx="5857875" cy="441573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25" y="2460625"/>
              <a:ext cx="5514975" cy="38957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74" y="1940611"/>
              <a:ext cx="5857875" cy="8477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27" y="1611312"/>
            <a:ext cx="514350" cy="235267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946150" y="2091455"/>
            <a:ext cx="4421188" cy="464024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715125" y="2097339"/>
            <a:ext cx="4421188" cy="490633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946150" y="2765425"/>
            <a:ext cx="4421188" cy="3071813"/>
          </a:xfrm>
        </p:spPr>
        <p:txBody>
          <a:bodyPr>
            <a:normAutofit/>
          </a:bodyPr>
          <a:lstStyle>
            <a:lvl1pPr algn="ctr">
              <a:defRPr sz="30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6"/>
          </p:nvPr>
        </p:nvSpPr>
        <p:spPr>
          <a:xfrm>
            <a:off x="6715125" y="2765318"/>
            <a:ext cx="4421188" cy="3071920"/>
          </a:xfrm>
        </p:spPr>
        <p:txBody>
          <a:bodyPr>
            <a:normAutofit/>
          </a:bodyPr>
          <a:lstStyle>
            <a:lvl1pPr algn="ctr">
              <a:defRPr sz="30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38099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5318125"/>
            <a:ext cx="12192000" cy="1539875"/>
            <a:chOff x="0" y="5318125"/>
            <a:chExt cx="12192000" cy="1539875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41382"/>
              <a:ext cx="12192000" cy="15166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18125"/>
              <a:ext cx="7915275" cy="10382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747" y="297666"/>
            <a:ext cx="9306928" cy="1325563"/>
          </a:xfrm>
        </p:spPr>
        <p:txBody>
          <a:bodyPr>
            <a:normAutofit/>
          </a:bodyPr>
          <a:lstStyle>
            <a:lvl1pPr algn="l">
              <a:defRPr sz="5300">
                <a:solidFill>
                  <a:srgbClr val="07A6A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8" y="548367"/>
            <a:ext cx="16192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9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443037" cy="6858000"/>
            <a:chOff x="0" y="0"/>
            <a:chExt cx="1443037" cy="6858000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14425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12" y="0"/>
              <a:ext cx="885825" cy="6858000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347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7700"/>
            <a:ext cx="4552950" cy="348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5435936"/>
            <a:ext cx="1619250" cy="1057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320"/>
            <a:ext cx="4552950" cy="2695575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0"/>
            <a:ext cx="12212638" cy="1616075"/>
            <a:chOff x="0" y="0"/>
            <a:chExt cx="12212638" cy="1616075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5559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938" y="358775"/>
              <a:ext cx="7886700" cy="12573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397" y="1416202"/>
            <a:ext cx="3662184" cy="1590859"/>
          </a:xfrm>
        </p:spPr>
        <p:txBody>
          <a:bodyPr anchor="ctr">
            <a:normAutofit/>
          </a:bodyPr>
          <a:lstStyle>
            <a:lvl1pPr algn="l">
              <a:defRPr sz="4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594" y="1416202"/>
            <a:ext cx="6807600" cy="4657909"/>
          </a:xfrm>
        </p:spPr>
        <p:txBody>
          <a:bodyPr anchor="t">
            <a:normAutofit/>
          </a:bodyPr>
          <a:lstStyle>
            <a:lvl1pPr marL="0" indent="0" algn="l">
              <a:buNone/>
              <a:defRPr sz="31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5397" y="3573956"/>
            <a:ext cx="3662184" cy="250015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145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320"/>
            <a:ext cx="4552950" cy="2695575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0"/>
            <a:ext cx="12212638" cy="1616075"/>
            <a:chOff x="0" y="0"/>
            <a:chExt cx="12212638" cy="1616075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5559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938" y="358775"/>
              <a:ext cx="7886700" cy="1257300"/>
            </a:xfrm>
            <a:prstGeom prst="rect">
              <a:avLst/>
            </a:prstGeom>
          </p:spPr>
        </p:pic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040313" y="1333113"/>
            <a:ext cx="6808787" cy="46584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t">
            <a:normAutofit/>
          </a:bodyPr>
          <a:lstStyle>
            <a:lvl1pPr marL="0" indent="0" algn="l">
              <a:buNone/>
              <a:defRPr sz="31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 smtClean="0"/>
              <a:t>Haga clic en el icono para agregar una imagen</a:t>
            </a:r>
            <a:endParaRPr lang="x-none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7700"/>
            <a:ext cx="4552950" cy="348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5435936"/>
            <a:ext cx="1619250" cy="1057275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5397" y="1416202"/>
            <a:ext cx="3662184" cy="1590859"/>
          </a:xfrm>
        </p:spPr>
        <p:txBody>
          <a:bodyPr anchor="ctr">
            <a:normAutofit/>
          </a:bodyPr>
          <a:lstStyle>
            <a:lvl1pPr algn="l">
              <a:defRPr sz="4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pt-BR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275397" y="3573956"/>
            <a:ext cx="3662184" cy="250015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0444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8B457-8A64-4EB6-A4F3-A5DE5F35A65B}" type="datetimeFigureOut">
              <a:rPr lang="pt-BR" smtClean="0"/>
              <a:t>14/04/2020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0CA9D-3678-480A-9280-FD105C3663C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567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3" r:id="rId4"/>
    <p:sldLayoutId id="2147483661" r:id="rId5"/>
    <p:sldLayoutId id="2147483654" r:id="rId6"/>
    <p:sldLayoutId id="2147483655" r:id="rId7"/>
    <p:sldLayoutId id="2147483656" r:id="rId8"/>
    <p:sldLayoutId id="2147483663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nk-luki_WLJ1eeTWPUchZA/featured" TargetMode="External"/><Relationship Id="rId13" Type="http://schemas.openxmlformats.org/officeDocument/2006/relationships/hyperlink" Target="http://www.timoneditores.com/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hyperlink" Target="mailto:pedidos@timoneditores.com" TargetMode="External"/><Relationship Id="rId2" Type="http://schemas.openxmlformats.org/officeDocument/2006/relationships/hyperlink" Target="https://twitter.com/TimonEditores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acebook.com/TimonEditores/" TargetMode="External"/><Relationship Id="rId11" Type="http://schemas.openxmlformats.org/officeDocument/2006/relationships/image" Target="../media/image41.png"/><Relationship Id="rId5" Type="http://schemas.openxmlformats.org/officeDocument/2006/relationships/image" Target="../media/image59.png"/><Relationship Id="rId10" Type="http://schemas.openxmlformats.org/officeDocument/2006/relationships/image" Target="../media/image40.png"/><Relationship Id="rId4" Type="http://schemas.openxmlformats.org/officeDocument/2006/relationships/hyperlink" Target="https://instagram.com/timoneditores?igshid=17a1a5v7ugnjf" TargetMode="External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1934" y="1530508"/>
            <a:ext cx="3964866" cy="1290637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Comic Sans MS" panose="030F0702030302020204" pitchFamily="66" charset="0"/>
              </a:rPr>
              <a:t>Secundaria</a:t>
            </a:r>
            <a:r>
              <a:rPr lang="es-MX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s-MX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93732" y="4724389"/>
            <a:ext cx="6333067" cy="1084262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El Mejor Programa De Educación Socioemocional</a:t>
            </a:r>
            <a:endParaRPr lang="es-MX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482"/>
            <a:ext cx="5628443" cy="44450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54" y="1418237"/>
            <a:ext cx="7771757" cy="14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73691" y="507791"/>
            <a:ext cx="93215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solidFill>
                  <a:srgbClr val="07A6A7"/>
                </a:solidFill>
                <a:latin typeface="Comic Sans MS" panose="030F0702030302020204" pitchFamily="66" charset="0"/>
              </a:rPr>
              <a:t>Planeación De Clase 2º De Secundaria Manejo De Emociones Fuertes</a:t>
            </a:r>
            <a:r>
              <a:rPr lang="es-ES" sz="2000" dirty="0" smtClean="0">
                <a:solidFill>
                  <a:srgbClr val="07A6A7"/>
                </a:solidFill>
              </a:rPr>
              <a:t> </a:t>
            </a:r>
            <a:endParaRPr lang="es-MX" sz="2000" dirty="0">
              <a:solidFill>
                <a:srgbClr val="07A6A7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-1"/>
            <a:ext cx="2133601" cy="13849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3" y="949911"/>
            <a:ext cx="10759738" cy="580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5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811045" y="507791"/>
            <a:ext cx="9667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solidFill>
                  <a:srgbClr val="07A6A7"/>
                </a:solidFill>
                <a:latin typeface="Comic Sans MS" panose="030F0702030302020204" pitchFamily="66" charset="0"/>
              </a:rPr>
              <a:t>Planeación De Clase 3º De Secundaria Alcohol Y Drogas</a:t>
            </a:r>
            <a:r>
              <a:rPr lang="es-ES" sz="2000" dirty="0" smtClean="0">
                <a:solidFill>
                  <a:srgbClr val="07A6A7"/>
                </a:solidFill>
              </a:rPr>
              <a:t> </a:t>
            </a:r>
            <a:endParaRPr lang="es-MX" sz="2000" dirty="0">
              <a:solidFill>
                <a:srgbClr val="07A6A7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-1"/>
            <a:ext cx="2133601" cy="13849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3" y="949911"/>
            <a:ext cx="10759738" cy="580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omic Sans MS" panose="030F0702030302020204" pitchFamily="66" charset="0"/>
              </a:rPr>
              <a:t>Inteligencia Emocional</a:t>
            </a:r>
            <a:endParaRPr lang="es-MX" dirty="0">
              <a:latin typeface="Comic Sans MS" panose="030F0702030302020204" pitchFamily="66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98" y="1663177"/>
            <a:ext cx="3472099" cy="4657725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1022" y="3373516"/>
            <a:ext cx="4190260" cy="29473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2000" dirty="0" smtClean="0"/>
              <a:t>A través de narraciones basadas en casos reales, ofrece estrategias realizables para que los padres de familia, tutores y personas relacionadas con la crianza y el cuidado de los niños puedan educar y formar con Inteligencia Emocional. </a:t>
            </a:r>
            <a:endParaRPr lang="es-MX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064" y="656948"/>
            <a:ext cx="2834936" cy="190426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864571" y="2139518"/>
            <a:ext cx="1951608" cy="41813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Comic Sans MS" panose="030F0702030302020204" pitchFamily="66" charset="0"/>
              </a:rPr>
              <a:t>Con un lenguaje sencillo y fluido, este libro expone situaciones diversas que todo padre, madre y maestro ha vivido alguna vez a lo largo del desempeño de esta importante labor, vividas por personajes a los cuales es fácil relacionarse, con el fin de ofrecer toda una línea de acción para lograr la meta de educar con Inteligencia Emocional</a:t>
            </a:r>
            <a:endParaRPr lang="es-MX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507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60" y="1245093"/>
            <a:ext cx="3598092" cy="4657725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8966" y="3402663"/>
            <a:ext cx="4163438" cy="292711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s-MX" sz="1800" b="1" dirty="0">
                <a:latin typeface="Comic Sans MS" panose="030F0702030302020204" pitchFamily="66" charset="0"/>
              </a:rPr>
              <a:t>Conociéndom</a:t>
            </a:r>
            <a:r>
              <a:rPr lang="es-MX" sz="1800" dirty="0">
                <a:latin typeface="Comic Sans MS" panose="030F0702030302020204" pitchFamily="66" charset="0"/>
              </a:rPr>
              <a:t>e forma ciudadanos que respetan  a sus pares/semejantes, se mantienen alejados de la violencia, las adicciones y les desarrolla habilidades para ser exitosos en la escuela y la vida; convirtiéndose en mejores seres humanos y adultos felices.</a:t>
            </a:r>
          </a:p>
          <a:p>
            <a:endParaRPr lang="es-MX" sz="1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57840" y="1864310"/>
            <a:ext cx="409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Nuestra Autora</a:t>
            </a:r>
            <a:endParaRPr lang="es-MX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012" y="5691832"/>
            <a:ext cx="7771757" cy="14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9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 rot="17773796">
            <a:off x="8718465" y="3442218"/>
            <a:ext cx="2620315" cy="712787"/>
          </a:xfrm>
        </p:spPr>
        <p:txBody>
          <a:bodyPr/>
          <a:lstStyle/>
          <a:p>
            <a:r>
              <a:rPr lang="es-MX" dirty="0" smtClean="0">
                <a:solidFill>
                  <a:schemeClr val="tx2">
                    <a:lumMod val="50000"/>
                  </a:schemeClr>
                </a:solidFill>
              </a:rPr>
              <a:t>Síguenos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MX" dirty="0" smtClean="0">
                <a:solidFill>
                  <a:schemeClr val="tx2">
                    <a:lumMod val="50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sz="quarter" idx="18"/>
          </p:nvPr>
        </p:nvSpPr>
        <p:spPr>
          <a:xfrm rot="16200000">
            <a:off x="1626204" y="2330408"/>
            <a:ext cx="1154357" cy="3136330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rgbClr val="07A6A7"/>
                </a:solidFill>
                <a:latin typeface="Comic Sans MS" panose="030F0702030302020204" pitchFamily="66" charset="0"/>
              </a:rPr>
              <a:t>Gracias</a:t>
            </a:r>
            <a:r>
              <a:rPr lang="en-US" sz="6600" dirty="0"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US" sz="6600" dirty="0"/>
          </a:p>
        </p:txBody>
      </p:sp>
      <p:pic>
        <p:nvPicPr>
          <p:cNvPr id="5" name="Imagen 4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61" y="3798611"/>
            <a:ext cx="437515" cy="401320"/>
          </a:xfrm>
          <a:prstGeom prst="rect">
            <a:avLst/>
          </a:prstGeom>
        </p:spPr>
      </p:pic>
      <p:pic>
        <p:nvPicPr>
          <p:cNvPr id="6" name="Imagen 5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148" y="4475752"/>
            <a:ext cx="459740" cy="419100"/>
          </a:xfrm>
          <a:prstGeom prst="rect">
            <a:avLst/>
          </a:prstGeom>
        </p:spPr>
      </p:pic>
      <p:pic>
        <p:nvPicPr>
          <p:cNvPr id="7" name="Imagen 6">
            <a:hlinkClick r:id="rId6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148" y="5170673"/>
            <a:ext cx="438785" cy="408940"/>
          </a:xfrm>
          <a:prstGeom prst="rect">
            <a:avLst/>
          </a:prstGeom>
        </p:spPr>
      </p:pic>
      <p:pic>
        <p:nvPicPr>
          <p:cNvPr id="8" name="Imagen 7">
            <a:hlinkClick r:id="rId8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73" y="5855434"/>
            <a:ext cx="437515" cy="3981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46" y="471554"/>
            <a:ext cx="4931923" cy="41338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16" y="-53267"/>
            <a:ext cx="9626765" cy="1558531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4825215" y="4894852"/>
            <a:ext cx="2816163" cy="177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400" b="1" dirty="0" smtClean="0"/>
          </a:p>
          <a:p>
            <a:r>
              <a:rPr lang="es-ES" sz="1400" b="1" dirty="0" smtClean="0"/>
              <a:t>Timón Educación, </a:t>
            </a:r>
            <a:r>
              <a:rPr lang="es-ES" sz="1400" b="1" dirty="0"/>
              <a:t>S.A de C.V. </a:t>
            </a:r>
          </a:p>
          <a:p>
            <a:r>
              <a:rPr lang="es-ES" sz="1400" b="1" dirty="0"/>
              <a:t>Av. Pochtecas, lotes 4 al 10 mz. 3, Colonia Central de Abastos, C.P. 09040</a:t>
            </a:r>
          </a:p>
          <a:p>
            <a:r>
              <a:rPr lang="es-ES" sz="1400" b="1" dirty="0"/>
              <a:t>Tel 55-4737-7750</a:t>
            </a:r>
          </a:p>
          <a:p>
            <a:r>
              <a:rPr lang="es-ES" sz="1400" b="1" dirty="0" smtClean="0">
                <a:hlinkClick r:id="rId12"/>
              </a:rPr>
              <a:t>pedidos@timoneducacion.com</a:t>
            </a:r>
            <a:endParaRPr lang="es-ES" sz="1400" b="1" dirty="0" smtClean="0"/>
          </a:p>
          <a:p>
            <a:r>
              <a:rPr lang="es-ES" sz="1400" b="1" dirty="0" smtClean="0">
                <a:hlinkClick r:id="rId13"/>
              </a:rPr>
              <a:t>www.timoneducacion.com</a:t>
            </a:r>
            <a:endParaRPr lang="es-ES" sz="1400" b="1" dirty="0" smtClean="0"/>
          </a:p>
          <a:p>
            <a:endParaRPr lang="es-ES" sz="14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338562" y="4380815"/>
            <a:ext cx="178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Contacto</a:t>
            </a:r>
            <a:endParaRPr lang="es-MX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6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1820" y="341057"/>
            <a:ext cx="4500979" cy="1325563"/>
          </a:xfrm>
        </p:spPr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Secundaria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698">
            <a:off x="615325" y="2114676"/>
            <a:ext cx="3231356" cy="430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22267" cy="1305018"/>
          </a:xfrm>
          <a:prstGeom prst="rect">
            <a:avLst/>
          </a:prstGeom>
        </p:spPr>
      </p:pic>
      <p:sp>
        <p:nvSpPr>
          <p:cNvPr id="8" name="Nube 7"/>
          <p:cNvSpPr/>
          <p:nvPr/>
        </p:nvSpPr>
        <p:spPr>
          <a:xfrm>
            <a:off x="4492101" y="1917284"/>
            <a:ext cx="5104660" cy="430847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 smtClean="0"/>
          </a:p>
          <a:p>
            <a:pPr algn="ctr"/>
            <a:r>
              <a:rPr lang="es-MX" sz="1600" b="1" dirty="0" smtClean="0">
                <a:latin typeface="Comic Sans MS" panose="030F0702030302020204" pitchFamily="66" charset="0"/>
              </a:rPr>
              <a:t>Conociéndome</a:t>
            </a:r>
            <a:r>
              <a:rPr lang="es-MX" sz="1600" dirty="0" smtClean="0">
                <a:latin typeface="Comic Sans MS" panose="030F0702030302020204" pitchFamily="66" charset="0"/>
              </a:rPr>
              <a:t> </a:t>
            </a:r>
            <a:r>
              <a:rPr lang="es-MX" sz="1600" dirty="0">
                <a:latin typeface="Comic Sans MS" panose="030F0702030302020204" pitchFamily="66" charset="0"/>
              </a:rPr>
              <a:t>es el mejor programa de </a:t>
            </a:r>
            <a:r>
              <a:rPr lang="es-MX" sz="1600" b="1" dirty="0">
                <a:latin typeface="Comic Sans MS" panose="030F0702030302020204" pitchFamily="66" charset="0"/>
              </a:rPr>
              <a:t>educación socioemocional y valores para la vida</a:t>
            </a:r>
            <a:r>
              <a:rPr lang="es-MX" sz="1600" dirty="0">
                <a:latin typeface="Comic Sans MS" panose="030F0702030302020204" pitchFamily="66" charset="0"/>
              </a:rPr>
              <a:t>, que tiene como objetivo desarrollar habilidades socioemocionales en estudiantes de preescolar, primaria y </a:t>
            </a:r>
            <a:r>
              <a:rPr lang="es-MX" sz="1600" b="1" dirty="0">
                <a:latin typeface="Comic Sans MS" panose="030F0702030302020204" pitchFamily="66" charset="0"/>
              </a:rPr>
              <a:t>secundaria</a:t>
            </a:r>
            <a:r>
              <a:rPr lang="es-MX" sz="1600" dirty="0">
                <a:latin typeface="Comic Sans MS" panose="030F0702030302020204" pitchFamily="66" charset="0"/>
              </a:rPr>
              <a:t>, con un enfoque integral ya que involucra al </a:t>
            </a:r>
            <a:r>
              <a:rPr lang="es-MX" sz="1600" b="1" dirty="0">
                <a:latin typeface="Comic Sans MS" panose="030F0702030302020204" pitchFamily="66" charset="0"/>
              </a:rPr>
              <a:t>estudiante, al docente y a los padres de familia.</a:t>
            </a:r>
            <a:endParaRPr lang="es-MX" sz="1600" dirty="0">
              <a:latin typeface="Comic Sans MS" panose="030F0702030302020204" pitchFamily="66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40"/>
            <a:ext cx="7771757" cy="14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4885" y="297666"/>
            <a:ext cx="4625266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omic Sans MS" panose="030F0702030302020204" pitchFamily="66" charset="0"/>
              </a:rPr>
              <a:t>1º Secundaria </a:t>
            </a:r>
            <a:endParaRPr lang="es-MX" dirty="0"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43" y="1623227"/>
            <a:ext cx="2875460" cy="372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3" y="297665"/>
            <a:ext cx="7771757" cy="1325564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491346" y="1623229"/>
            <a:ext cx="3332030" cy="37299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s-MX" sz="1600" dirty="0">
                <a:latin typeface="Comic Sans MS" panose="030F0702030302020204" pitchFamily="66" charset="0"/>
              </a:rPr>
              <a:t>Conociéndome es el único programa a nivel nacional de educación socioemocional </a:t>
            </a:r>
            <a:r>
              <a:rPr lang="es-MX" sz="1600" dirty="0" smtClean="0">
                <a:latin typeface="Comic Sans MS" panose="030F0702030302020204" pitchFamily="66" charset="0"/>
              </a:rPr>
              <a:t>altamente </a:t>
            </a:r>
            <a:r>
              <a:rPr lang="es-MX" sz="1600" dirty="0">
                <a:latin typeface="Comic Sans MS" panose="030F0702030302020204" pitchFamily="66" charset="0"/>
              </a:rPr>
              <a:t>efectivo para el desarrollo de habilidades </a:t>
            </a:r>
            <a:r>
              <a:rPr lang="es-MX" sz="1600" dirty="0" smtClean="0">
                <a:latin typeface="Comic Sans MS" panose="030F0702030302020204" pitchFamily="66" charset="0"/>
              </a:rPr>
              <a:t>socioemocionales, garantizando </a:t>
            </a:r>
            <a:r>
              <a:rPr lang="es-MX" sz="1600" dirty="0">
                <a:latin typeface="Comic Sans MS" panose="030F0702030302020204" pitchFamily="66" charset="0"/>
              </a:rPr>
              <a:t>una convivencia escolar </a:t>
            </a:r>
            <a:r>
              <a:rPr lang="es-MX" sz="1600" dirty="0" smtClean="0">
                <a:latin typeface="Comic Sans MS" panose="030F0702030302020204" pitchFamily="66" charset="0"/>
              </a:rPr>
              <a:t>sana, que involucra a la familia y a la comunidad. </a:t>
            </a:r>
            <a:endParaRPr lang="es-MX" sz="1600" dirty="0">
              <a:latin typeface="Comic Sans MS" panose="030F07020303020202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570" y="1623227"/>
            <a:ext cx="3318079" cy="372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2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4885" y="297666"/>
            <a:ext cx="4625266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omic Sans MS" panose="030F0702030302020204" pitchFamily="66" charset="0"/>
              </a:rPr>
              <a:t>2º Secundaria</a:t>
            </a:r>
            <a:endParaRPr lang="es-MX" dirty="0">
              <a:latin typeface="Comic Sans MS" panose="030F0702030302020204" pitchFamily="6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3" y="297665"/>
            <a:ext cx="7771757" cy="1325564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491812" y="1623229"/>
            <a:ext cx="3307911" cy="37299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400" dirty="0">
                <a:latin typeface="Comic Sans MS" panose="030F0702030302020204" pitchFamily="66" charset="0"/>
              </a:rPr>
              <a:t>El Acuerdo Educativo Nacional (AEN) y la Nueva Escuela Mexicana (NEM) buscan </a:t>
            </a:r>
            <a:r>
              <a:rPr lang="es-MX" sz="1400" b="1" dirty="0">
                <a:latin typeface="Comic Sans MS" panose="030F0702030302020204" pitchFamily="66" charset="0"/>
              </a:rPr>
              <a:t>educar la mente y el corazón </a:t>
            </a:r>
            <a:r>
              <a:rPr lang="es-MX" sz="1400" dirty="0">
                <a:latin typeface="Comic Sans MS" panose="030F0702030302020204" pitchFamily="66" charset="0"/>
              </a:rPr>
              <a:t>de la infancia y juventud mexicana</a:t>
            </a:r>
            <a:r>
              <a:rPr lang="es-MX" sz="1400" b="1" dirty="0">
                <a:latin typeface="Comic Sans MS" panose="030F0702030302020204" pitchFamily="66" charset="0"/>
              </a:rPr>
              <a:t>. </a:t>
            </a:r>
            <a:r>
              <a:rPr lang="es-MX" sz="1400" dirty="0">
                <a:latin typeface="Comic Sans MS" panose="030F0702030302020204" pitchFamily="66" charset="0"/>
              </a:rPr>
              <a:t>  Los docentes tienen un papel preponderante para lograr una educación en la que se </a:t>
            </a:r>
            <a:r>
              <a:rPr lang="es-MX" sz="1400" b="1" dirty="0">
                <a:latin typeface="Comic Sans MS" panose="030F0702030302020204" pitchFamily="66" charset="0"/>
              </a:rPr>
              <a:t>enseñe</a:t>
            </a:r>
            <a:r>
              <a:rPr lang="es-MX" sz="1400" dirty="0">
                <a:latin typeface="Comic Sans MS" panose="030F0702030302020204" pitchFamily="66" charset="0"/>
              </a:rPr>
              <a:t> a pensar y </a:t>
            </a:r>
            <a:r>
              <a:rPr lang="es-MX" sz="1400" b="1" dirty="0">
                <a:latin typeface="Comic Sans MS" panose="030F0702030302020204" pitchFamily="66" charset="0"/>
              </a:rPr>
              <a:t>sentir</a:t>
            </a:r>
            <a:r>
              <a:rPr lang="es-MX" sz="1400" dirty="0">
                <a:latin typeface="Comic Sans MS" panose="030F0702030302020204" pitchFamily="66" charset="0"/>
              </a:rPr>
              <a:t>.</a:t>
            </a:r>
            <a:r>
              <a:rPr lang="es-MX" sz="1400" b="1" dirty="0">
                <a:latin typeface="Comic Sans MS" panose="030F0702030302020204" pitchFamily="66" charset="0"/>
              </a:rPr>
              <a:t> </a:t>
            </a:r>
            <a:endParaRPr lang="es-MX" sz="1400" b="1" dirty="0" smtClean="0">
              <a:latin typeface="Comic Sans MS" panose="030F0702030302020204" pitchFamily="66" charset="0"/>
            </a:endParaRPr>
          </a:p>
          <a:p>
            <a:endParaRPr lang="es-MX" sz="1400" b="1" i="1" dirty="0">
              <a:latin typeface="Comic Sans MS" panose="030F0702030302020204" pitchFamily="66" charset="0"/>
            </a:endParaRPr>
          </a:p>
          <a:p>
            <a:pPr algn="r"/>
            <a:r>
              <a:rPr lang="es-MX" sz="1400" i="1" dirty="0" smtClean="0">
                <a:latin typeface="Comic Sans MS" panose="030F0702030302020204" pitchFamily="66" charset="0"/>
              </a:rPr>
              <a:t>(</a:t>
            </a:r>
            <a:r>
              <a:rPr lang="es-MX" sz="1400" i="1" dirty="0">
                <a:latin typeface="Comic Sans MS" panose="030F0702030302020204" pitchFamily="66" charset="0"/>
              </a:rPr>
              <a:t>Esteban Moctezuma Barragán, titular de la Secretaría de Educación Pública (SEP), 2020).</a:t>
            </a:r>
            <a:endParaRPr lang="es-MX" sz="1400" dirty="0">
              <a:latin typeface="Comic Sans MS" panose="030F0702030302020204" pitchFamily="66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17" y="1623229"/>
            <a:ext cx="2875460" cy="372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570" y="1623228"/>
            <a:ext cx="3299487" cy="372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28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4885" y="297666"/>
            <a:ext cx="4625266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omic Sans MS" panose="030F0702030302020204" pitchFamily="66" charset="0"/>
              </a:rPr>
              <a:t>3º Secundaria </a:t>
            </a:r>
            <a:endParaRPr lang="es-MX" dirty="0">
              <a:latin typeface="Comic Sans MS" panose="030F0702030302020204" pitchFamily="6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3" y="297665"/>
            <a:ext cx="7771757" cy="1325564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491812" y="1623229"/>
            <a:ext cx="3307911" cy="37299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70000"/>
              </a:lnSpc>
            </a:pPr>
            <a:r>
              <a:rPr lang="es-MX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Como parte del Acuerdo Educativo Nacional se modificó el Artículo Tercero Constitucional para incluir un enfoque integral: se enseñan matemáticas pero también arte; lectoescritura y música; ciencias, y hay deporte escolar; </a:t>
            </a:r>
            <a:r>
              <a:rPr lang="es-MX" sz="1050" b="1" dirty="0">
                <a:solidFill>
                  <a:schemeClr val="bg1"/>
                </a:solidFill>
                <a:latin typeface="Comic Sans MS" panose="030F0702030302020204" pitchFamily="66" charset="0"/>
              </a:rPr>
              <a:t>habilidades </a:t>
            </a:r>
            <a:r>
              <a:rPr lang="es-MX" sz="105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socioemocionales</a:t>
            </a:r>
            <a:r>
              <a:rPr lang="es-MX" sz="105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cultura </a:t>
            </a:r>
            <a:r>
              <a:rPr lang="es-MX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de </a:t>
            </a:r>
            <a:r>
              <a:rPr lang="es-MX" sz="105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paz </a:t>
            </a:r>
            <a:r>
              <a:rPr lang="es-MX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y respeto al medio ambiente.</a:t>
            </a:r>
          </a:p>
          <a:p>
            <a:pPr>
              <a:lnSpc>
                <a:spcPct val="170000"/>
              </a:lnSpc>
            </a:pPr>
            <a:r>
              <a:rPr lang="es-MX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“El Acuerdo Educativo Nacional hace corresponsable a los </a:t>
            </a:r>
            <a:r>
              <a:rPr lang="es-MX" sz="1050" b="1" dirty="0">
                <a:solidFill>
                  <a:schemeClr val="bg1"/>
                </a:solidFill>
                <a:latin typeface="Comic Sans MS" panose="030F0702030302020204" pitchFamily="66" charset="0"/>
              </a:rPr>
              <a:t>padres </a:t>
            </a:r>
            <a:r>
              <a:rPr lang="es-MX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en la educación de sus hijas e hijos, pues no sólo es responsabilidad de las maestras y maestros</a:t>
            </a:r>
            <a:r>
              <a:rPr lang="es-MX" sz="105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”</a:t>
            </a:r>
          </a:p>
          <a:p>
            <a:pPr algn="r">
              <a:lnSpc>
                <a:spcPct val="170000"/>
              </a:lnSpc>
            </a:pPr>
            <a:r>
              <a:rPr lang="es-MX" sz="105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es-MX" sz="105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es-MX" sz="105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Esteban Moctezuma, Enero 2020).</a:t>
            </a:r>
            <a:endParaRPr lang="es-MX" sz="105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570" y="1623229"/>
            <a:ext cx="3299487" cy="372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17" y="1623228"/>
            <a:ext cx="2875460" cy="372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1719" y="297666"/>
            <a:ext cx="4944955" cy="1325563"/>
          </a:xfrm>
        </p:spPr>
        <p:txBody>
          <a:bodyPr/>
          <a:lstStyle/>
          <a:p>
            <a:r>
              <a:rPr lang="es-MX" dirty="0" smtClean="0"/>
              <a:t>Componentes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9" y="213749"/>
            <a:ext cx="7771757" cy="14933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905">
            <a:off x="8184567" y="1472173"/>
            <a:ext cx="3502699" cy="502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Nube 5"/>
          <p:cNvSpPr/>
          <p:nvPr/>
        </p:nvSpPr>
        <p:spPr>
          <a:xfrm>
            <a:off x="137653" y="1623229"/>
            <a:ext cx="4374222" cy="3996336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400" dirty="0">
                <a:latin typeface="Comic Sans MS" panose="030F0702030302020204" pitchFamily="66" charset="0"/>
              </a:rPr>
              <a:t>“Nuestras emociones afectan nuestra habilidad para aprender y para tomar decisiones, y tienen un impacto directo en la atención, retención y memoria”  </a:t>
            </a:r>
          </a:p>
          <a:p>
            <a:pPr algn="ctr"/>
            <a:endParaRPr lang="es-MX" sz="1400" i="1" dirty="0" smtClean="0">
              <a:latin typeface="Comic Sans MS" panose="030F0702030302020204" pitchFamily="66" charset="0"/>
            </a:endParaRPr>
          </a:p>
          <a:p>
            <a:pPr algn="r"/>
            <a:r>
              <a:rPr lang="es-MX" sz="1400" i="1" dirty="0" smtClean="0">
                <a:latin typeface="Comic Sans MS" panose="030F0702030302020204" pitchFamily="66" charset="0"/>
              </a:rPr>
              <a:t>(</a:t>
            </a:r>
            <a:r>
              <a:rPr lang="es-MX" sz="1400" i="1" dirty="0">
                <a:latin typeface="Comic Sans MS" panose="030F0702030302020204" pitchFamily="66" charset="0"/>
              </a:rPr>
              <a:t>Antonio Damasio 1994, Daniel  Goleman 1994, 1998 y James Zull 2002)</a:t>
            </a:r>
            <a:endParaRPr lang="es-MX" sz="140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30461" y="1372248"/>
            <a:ext cx="26975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200" b="1" dirty="0"/>
              <a:t>Los docentes reciben:</a:t>
            </a:r>
          </a:p>
          <a:p>
            <a:pPr marL="171450" lvl="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200" dirty="0"/>
              <a:t>Un libro con la guía de las planeaciones de clase.</a:t>
            </a:r>
          </a:p>
          <a:p>
            <a:pPr marL="171450" lvl="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200" dirty="0"/>
              <a:t>Un ejemplar del libro del alumno. </a:t>
            </a:r>
          </a:p>
          <a:p>
            <a:pPr algn="just">
              <a:lnSpc>
                <a:spcPct val="150000"/>
              </a:lnSpc>
            </a:pPr>
            <a:endParaRPr lang="es-MX" sz="1200" b="1" dirty="0" smtClean="0"/>
          </a:p>
          <a:p>
            <a:pPr algn="just">
              <a:lnSpc>
                <a:spcPct val="150000"/>
              </a:lnSpc>
            </a:pPr>
            <a:r>
              <a:rPr lang="es-MX" sz="1200" b="1" dirty="0" smtClean="0"/>
              <a:t>Descargable</a:t>
            </a:r>
            <a:r>
              <a:rPr lang="es-MX" sz="1200" b="1" dirty="0"/>
              <a:t>:</a:t>
            </a:r>
            <a:r>
              <a:rPr lang="es-MX" sz="1200" b="1" u="sng" dirty="0"/>
              <a:t> </a:t>
            </a:r>
            <a:endParaRPr lang="es-MX" sz="1200" b="1" dirty="0"/>
          </a:p>
          <a:p>
            <a:pPr marL="171450" lvl="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200" dirty="0"/>
              <a:t>Libro del docente que especifica la metodología del programa.</a:t>
            </a:r>
          </a:p>
          <a:p>
            <a:pPr algn="just">
              <a:lnSpc>
                <a:spcPct val="150000"/>
              </a:lnSpc>
            </a:pPr>
            <a:endParaRPr lang="es-MX" sz="1200" b="1" dirty="0" smtClean="0"/>
          </a:p>
          <a:p>
            <a:pPr algn="just">
              <a:lnSpc>
                <a:spcPct val="150000"/>
              </a:lnSpc>
            </a:pPr>
            <a:r>
              <a:rPr lang="es-MX" sz="1200" b="1" dirty="0" smtClean="0"/>
              <a:t>Los </a:t>
            </a:r>
            <a:r>
              <a:rPr lang="es-MX" sz="1200" b="1" dirty="0"/>
              <a:t>alumnos </a:t>
            </a:r>
            <a:r>
              <a:rPr lang="es-MX" sz="1200" b="1" dirty="0" smtClean="0"/>
              <a:t>reciben: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200" dirty="0" smtClean="0"/>
              <a:t>Un </a:t>
            </a:r>
            <a:r>
              <a:rPr lang="es-MX" sz="1200" dirty="0"/>
              <a:t>ejemplar del libro </a:t>
            </a:r>
            <a:r>
              <a:rPr lang="es-MX" sz="1200" b="1" i="1" dirty="0"/>
              <a:t>Conociéndome </a:t>
            </a:r>
            <a:r>
              <a:rPr lang="es-MX" sz="1200" dirty="0"/>
              <a:t>de acuerdo con el grado que cursan. El libro contiene actividades de cada lección para trabajar dentro del aula y en casa. </a:t>
            </a:r>
            <a:r>
              <a:rPr lang="es-MX" sz="1200" dirty="0" smtClean="0"/>
              <a:t>Libro por alumno.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83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962" y="1917576"/>
            <a:ext cx="2855109" cy="455499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latin typeface="Comic Sans MS" panose="030F0702030302020204" pitchFamily="66" charset="0"/>
              </a:rPr>
              <a:t>Metodología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67962" y="2454913"/>
            <a:ext cx="5883900" cy="347078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50000"/>
              </a:lnSpc>
            </a:pPr>
            <a:r>
              <a:rPr lang="es-MX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Conociéndome nivel Secundaria 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se compone de cinco unidades. </a:t>
            </a:r>
          </a:p>
          <a:p>
            <a:pPr>
              <a:lnSpc>
                <a:spcPct val="150000"/>
              </a:lnSpc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Cada tema socioemocional se divide en Sesión 1 y Sesión 2. </a:t>
            </a:r>
          </a:p>
          <a:p>
            <a:pPr>
              <a:lnSpc>
                <a:spcPct val="150000"/>
              </a:lnSpc>
            </a:pPr>
            <a:r>
              <a:rPr lang="es-MX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Primera </a:t>
            </a:r>
            <a:r>
              <a:rPr lang="es-MX" b="1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sesión </a:t>
            </a:r>
            <a:r>
              <a:rPr lang="es-MX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se 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desarrolla con los siguientes elementos: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Activándome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Explorándome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Informándome 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s-MX" dirty="0" smtClean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s-MX" b="1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Segunda </a:t>
            </a:r>
            <a:r>
              <a:rPr lang="es-MX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sesión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se desarrolla con los siguientes elementos</a:t>
            </a:r>
            <a:r>
              <a:rPr lang="es-MX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Practicando</a:t>
            </a:r>
            <a:endParaRPr lang="es-MX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Construyendo mi proyecto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Fortaleciéndome </a:t>
            </a:r>
            <a:endParaRPr lang="es-MX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sp>
        <p:nvSpPr>
          <p:cNvPr id="6" name="Nube 5"/>
          <p:cNvSpPr/>
          <p:nvPr/>
        </p:nvSpPr>
        <p:spPr>
          <a:xfrm>
            <a:off x="6951406" y="2454913"/>
            <a:ext cx="4159046" cy="326431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Al final de cada unidad, en el </a:t>
            </a:r>
            <a:r>
              <a:rPr lang="es-MX" b="1" dirty="0"/>
              <a:t>Cierre del proyecto</a:t>
            </a:r>
            <a:r>
              <a:rPr lang="es-MX" dirty="0"/>
              <a:t> se encuentra un formato de evaluación en el que el alumno irá registrando los avances de sus proyectos y de </a:t>
            </a:r>
            <a:r>
              <a:rPr lang="es-MX" dirty="0" smtClean="0"/>
              <a:t>sus </a:t>
            </a:r>
            <a:r>
              <a:rPr lang="es-MX" dirty="0"/>
              <a:t>retos.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61" y="-369159"/>
            <a:ext cx="5461736" cy="35828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8" y="816998"/>
            <a:ext cx="5974673" cy="12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3937" y="766669"/>
            <a:ext cx="4693266" cy="642169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mic Sans MS" panose="030F0702030302020204" pitchFamily="66" charset="0"/>
              </a:rPr>
              <a:t>Metodología</a:t>
            </a:r>
            <a:r>
              <a:rPr lang="es-ES" dirty="0" smtClean="0"/>
              <a:t> </a:t>
            </a:r>
            <a:endParaRPr lang="es-MX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128904"/>
              </p:ext>
            </p:extLst>
          </p:nvPr>
        </p:nvGraphicFramePr>
        <p:xfrm>
          <a:off x="0" y="2095426"/>
          <a:ext cx="9945421" cy="3486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10" y="341055"/>
            <a:ext cx="7771757" cy="14933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1"/>
            <a:ext cx="1722267" cy="130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0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3" y="949911"/>
            <a:ext cx="10759738" cy="58059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899822" y="507791"/>
            <a:ext cx="9516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solidFill>
                  <a:srgbClr val="07A6A7"/>
                </a:solidFill>
                <a:latin typeface="Comic Sans MS" panose="030F0702030302020204" pitchFamily="66" charset="0"/>
              </a:rPr>
              <a:t>Planeación De Clase 1º De Secundaria Autorregulación</a:t>
            </a:r>
            <a:r>
              <a:rPr lang="es-ES" sz="2000" dirty="0" smtClean="0">
                <a:solidFill>
                  <a:srgbClr val="07A6A7"/>
                </a:solidFill>
              </a:rPr>
              <a:t> </a:t>
            </a:r>
            <a:endParaRPr lang="es-MX" sz="2000" dirty="0">
              <a:solidFill>
                <a:srgbClr val="07A6A7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-1"/>
            <a:ext cx="2133601" cy="13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hoo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7_Designslide_V2_School new.potx" id="{8DB0681D-4294-439B-B0C9-BD98A9C3C5F6}" vid="{7F1AA6CD-5A4A-433C-8D5D-257429031F9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0e8ec9-c0d5-46bf-ada4-d85cb00858d0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033B31DA58764B9C95249EE3674570" ma:contentTypeVersion="3" ma:contentTypeDescription="Create a new document." ma:contentTypeScope="" ma:versionID="95dc898934bc55d44f916a4c37f6ed9f">
  <xsd:schema xmlns:xsd="http://www.w3.org/2001/XMLSchema" xmlns:xs="http://www.w3.org/2001/XMLSchema" xmlns:p="http://schemas.microsoft.com/office/2006/metadata/properties" xmlns:ns2="f40e8ec9-c0d5-46bf-ada4-d85cb00858d0" xmlns:ns3="904e2ea1-c14c-483b-89ef-f6b2df6ba23c" targetNamespace="http://schemas.microsoft.com/office/2006/metadata/properties" ma:root="true" ma:fieldsID="b2e5cbfe1fc3ad2df5ba46ab37a879c3" ns2:_="" ns3:_="">
    <xsd:import namespace="f40e8ec9-c0d5-46bf-ada4-d85cb00858d0"/>
    <xsd:import namespace="904e2ea1-c14c-483b-89ef-f6b2df6ba23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e8ec9-c0d5-46bf-ada4-d85cb00858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e2ea1-c14c-483b-89ef-f6b2df6ba23c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CC029B-DFCA-4178-9F92-27FC041B5EA3}">
  <ds:schemaRefs>
    <ds:schemaRef ds:uri="http://www.w3.org/XML/1998/namespace"/>
    <ds:schemaRef ds:uri="f40e8ec9-c0d5-46bf-ada4-d85cb00858d0"/>
    <ds:schemaRef ds:uri="http://purl.org/dc/terms/"/>
    <ds:schemaRef ds:uri="http://schemas.microsoft.com/office/2006/metadata/properties"/>
    <ds:schemaRef ds:uri="http://purl.org/dc/elements/1.1/"/>
    <ds:schemaRef ds:uri="904e2ea1-c14c-483b-89ef-f6b2df6ba2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DDB4ADA-C7FE-4CD9-BFF6-E56E885E70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0e8ec9-c0d5-46bf-ada4-d85cb00858d0"/>
    <ds:schemaRef ds:uri="904e2ea1-c14c-483b-89ef-f6b2df6ba2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FCF48E-21F3-4377-977D-81D3F67748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académica (diseño de lápices y manzanas, pantalla panorámica)</Template>
  <TotalTime>0</TotalTime>
  <Words>853</Words>
  <Application>Microsoft Office PowerPoint</Application>
  <PresentationFormat>Panorámica</PresentationFormat>
  <Paragraphs>74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Comic Sans MS</vt:lpstr>
      <vt:lpstr>School</vt:lpstr>
      <vt:lpstr>Secundaria </vt:lpstr>
      <vt:lpstr>Secundaria </vt:lpstr>
      <vt:lpstr>1º Secundaria </vt:lpstr>
      <vt:lpstr>2º Secundaria</vt:lpstr>
      <vt:lpstr>3º Secundaria </vt:lpstr>
      <vt:lpstr>Componentes</vt:lpstr>
      <vt:lpstr>Metodología </vt:lpstr>
      <vt:lpstr>Metodología </vt:lpstr>
      <vt:lpstr>Presentación de PowerPoint</vt:lpstr>
      <vt:lpstr>Presentación de PowerPoint</vt:lpstr>
      <vt:lpstr>Presentación de PowerPoint</vt:lpstr>
      <vt:lpstr>Inteligencia Emocional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2020-04-01T02:05:43Z</dcterms:created>
  <dcterms:modified xsi:type="dcterms:W3CDTF">2020-04-14T18:42:01Z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0x0101000A033B31DA58764B9C95249EE3674570</vt:lpwstr>
  </property>
</Properties>
</file>